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18D600"/>
    <a:srgbClr val="FF7032"/>
    <a:srgbClr val="FD894B"/>
    <a:srgbClr val="24A0FD"/>
    <a:srgbClr val="074627"/>
    <a:srgbClr val="2EB517"/>
    <a:srgbClr val="006B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7"/>
    <p:restoredTop sz="91392"/>
  </p:normalViewPr>
  <p:slideViewPr>
    <p:cSldViewPr snapToGrid="0" snapToObjects="1">
      <p:cViewPr varScale="1">
        <p:scale>
          <a:sx n="105" d="100"/>
          <a:sy n="105" d="100"/>
        </p:scale>
        <p:origin x="1296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438C4-CC23-7943-8278-13C036E4B7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652A3E-1840-0D40-AE98-01B4E8B86A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A48DA-5B6A-FC43-969B-1E49AC368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D825A-3840-F241-B680-CD58B5B63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20C6B-A5A5-2841-8665-D634ABB15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08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C6607-B90B-3443-854C-C13B22974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24FDE4-C9D4-3448-8EBB-9A51EF4C11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D2E0F-BB65-104A-8867-97C114463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EFE93-A36D-434B-A208-2F123A1E2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7F9EE-7C0E-6B47-BCD4-C41B56E5D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3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3C1A56-C3EC-ED41-BA53-ECB5DCE99F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C111E4-32E5-1E4C-9538-2910D47E88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2605BE-CD4D-F34E-AFE1-83AF25E83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75F01-4A92-DD49-BA89-0DAD494F4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1AE15-7F5A-B942-A872-501775FC7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607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BA7CB-495B-574B-BBB4-009E2F6AF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3596-A6DB-E043-A67E-A58FDB59B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8CA98-4DBD-354A-9DDF-0CBDDF05D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84241F-F6BA-FD4A-B27A-2AB4A3688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3D301E-D685-FE4F-A1C3-768065535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41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81B05-E9D5-704C-89AE-BDA3DD25C2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E276A-FF07-8448-AB4B-7ECFAF086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75193A-193A-A846-A99F-2FBED6B7B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576F8-E0ED-1E4F-89E7-DE5748BBB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760CB-39CD-7641-BA68-2CDC833D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87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2C105-E3BC-A241-B024-4C82BA34B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B82A1-E8C1-804E-BF6E-4A49E8F6C3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4C6C3D-DB51-474D-AB5A-BB5BF6BE29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FF0DDC-D1B6-074F-935B-8FF4C8441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4FA836-C0E9-6C40-AC28-B0DA94E1E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885851-4AFD-E24E-94BE-10ADBE3B1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930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F6D2D-89F3-F142-8072-CCEABEA8B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BE69D-FEB1-074F-BC45-21260562B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E39A92-60D8-834B-AF59-E50A4A0F6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83FA4A-FF66-F642-9F8D-9A6186165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ECE31A-E4D0-8F44-8612-81C0616FBB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B525E6-4113-E643-9604-D80CBD438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65E971-CBAA-854D-AA8D-D01486775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CF730A-E0D9-3A4B-8AEF-0D34CF2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86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01B78-215B-7245-B006-B81909CB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1476CE-4FA8-B84E-A887-30D024DCA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2A8030-22B8-8A45-A41D-950B5C245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44384C-13D0-244C-B020-F9DF03051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60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74CC68-9748-7844-921C-9A46DC996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64BBB4-9701-CC45-97C1-9B0772E23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7664F5-9FC6-8D4C-98ED-C218D6BFE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261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319EA-9C23-3C4B-B6F5-A527DDE3C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90AD6-FEF5-A143-8864-98D50EB4E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36DEB6-02CA-714E-BB96-61D0DA3BC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5667DB-46BE-C24B-9ED9-9DC0607BE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14FCF0-E882-4841-9569-CA9DD2717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59AE61-2F13-8C45-87E1-00B6E197D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704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94C40-DA39-FE41-BD03-5B072BB6E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ED7276-FEAD-FE4C-8264-F620FDCF39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FC8A86-D2EC-CA42-A136-EF38C5DC23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B142EF-E0DD-9B42-927B-9A344D465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324A-FB63-E349-A916-EE7AB21ECED1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A8030B-9C7D-AC46-9CD9-F6BDCC091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3FCB92-C6E1-A640-98E0-83CE622F0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6EB068-D51F-4845-8DFA-67DEBC427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8985E1-A2C6-7544-8655-373EDE392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F3947B-2C41-2043-AFFB-3BF900653A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3324A-FB63-E349-A916-EE7AB21ECED1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3F53D-2539-D44B-9428-C762951BF0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A94E1-7FBB-1246-A4DF-BA0E2308C0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3C087-827A-4D4A-BB57-EE99D18B88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900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74E3155F-C596-FB0C-6B61-21CA5F922D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0601" y="163954"/>
            <a:ext cx="1854200" cy="18034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46816" y="401647"/>
            <a:ext cx="2861590" cy="5392347"/>
          </a:xfrm>
          <a:prstGeom prst="rect">
            <a:avLst/>
          </a:prstGeom>
          <a:noFill/>
          <a:ln w="76200" cmpd="sng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357567" y="1967407"/>
            <a:ext cx="2300107" cy="3819246"/>
          </a:xfrm>
          <a:prstGeom prst="rect">
            <a:avLst/>
          </a:prstGeom>
          <a:noFill/>
          <a:ln w="76200" cmpd="sng">
            <a:solidFill>
              <a:srgbClr val="18D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3412" y="556450"/>
            <a:ext cx="2634915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latin typeface="Bradley Hand" pitchFamily="2" charset="77"/>
              </a:rPr>
              <a:t>How to be healthy</a:t>
            </a:r>
          </a:p>
          <a:p>
            <a:endParaRPr lang="en-US" sz="2400" dirty="0">
              <a:latin typeface="Bradley Hand" pitchFamily="2" charset="7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</a:rPr>
              <a:t>Drink lots </a:t>
            </a:r>
            <a:r>
              <a:rPr lang="en-US" sz="2400">
                <a:latin typeface="Bradley Hand" pitchFamily="2" charset="77"/>
              </a:rPr>
              <a:t>of water.</a:t>
            </a:r>
            <a:endParaRPr lang="en-US" sz="2400" dirty="0">
              <a:latin typeface="Bradley Hand" pitchFamily="2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</a:rPr>
              <a:t>Get plenty of sleep.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</a:rPr>
              <a:t>Do exercise.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</a:rPr>
              <a:t>Clean your teeth.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</a:rPr>
              <a:t>Wash your hands.</a:t>
            </a:r>
          </a:p>
          <a:p>
            <a:pPr marL="171450" indent="-171450">
              <a:buFontTx/>
              <a:buChar char="•"/>
            </a:pPr>
            <a:endParaRPr lang="en-US" sz="1400" b="1" dirty="0">
              <a:latin typeface="Comic Sans MS"/>
              <a:cs typeface="Comic Sans MS"/>
            </a:endParaRPr>
          </a:p>
          <a:p>
            <a:pPr marL="171450" indent="-171450">
              <a:buFontTx/>
              <a:buChar char="•"/>
            </a:pPr>
            <a:endParaRPr lang="en-US" sz="1400" b="1" dirty="0">
              <a:latin typeface="Comic Sans MS"/>
              <a:cs typeface="Comic Sans MS"/>
            </a:endParaRPr>
          </a:p>
          <a:p>
            <a:pPr marL="171450" indent="-171450">
              <a:buFontTx/>
              <a:buChar char="•"/>
            </a:pPr>
            <a:endParaRPr lang="en-US" sz="1400" b="1" dirty="0">
              <a:latin typeface="Comic Sans MS"/>
              <a:cs typeface="Comic Sans MS"/>
            </a:endParaRPr>
          </a:p>
          <a:p>
            <a:pPr marL="171450" indent="-171450" algn="ctr">
              <a:buFontTx/>
              <a:buChar char="•"/>
            </a:pPr>
            <a:endParaRPr lang="en-US" sz="1200" b="1" u="sng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912485" y="3214970"/>
            <a:ext cx="21724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endParaRPr lang="en-US" sz="1600" dirty="0">
              <a:latin typeface="Comic Sans MS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416965" y="1967407"/>
            <a:ext cx="2163859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latin typeface="Bradley Hand" pitchFamily="2" charset="77"/>
                <a:cs typeface="Comic Sans MS"/>
              </a:rPr>
              <a:t>Exercise and Hygiene</a:t>
            </a:r>
            <a:endParaRPr lang="en-US" sz="800" b="1" u="sng" dirty="0">
              <a:latin typeface="Bradley Hand" pitchFamily="2" charset="77"/>
              <a:cs typeface="Comic Sans MS"/>
            </a:endParaRPr>
          </a:p>
          <a:p>
            <a:pPr algn="ctr"/>
            <a:endParaRPr lang="en-US" sz="2400" dirty="0">
              <a:latin typeface="Bradley Hand" pitchFamily="2" charset="77"/>
              <a:cs typeface="Comic Sans M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  <a:cs typeface="Comic Sans MS"/>
              </a:rPr>
              <a:t>Pulse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  <a:cs typeface="Comic Sans MS"/>
              </a:rPr>
              <a:t>Heart rate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  <a:cs typeface="Comic Sans MS"/>
              </a:rPr>
              <a:t>Sweaty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  <a:cs typeface="Comic Sans MS"/>
              </a:rPr>
              <a:t>Fitness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  <a:cs typeface="Comic Sans MS"/>
              </a:rPr>
              <a:t>Clean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  <a:cs typeface="Comic Sans MS"/>
              </a:rPr>
              <a:t>Hygienic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  <a:cs typeface="Comic Sans MS"/>
              </a:rPr>
              <a:t>Wash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Bradley Hand" pitchFamily="2" charset="77"/>
              <a:cs typeface="Comic Sans M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Bradley Hand" pitchFamily="2" charset="77"/>
              <a:cs typeface="Comic Sans M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Bradley Hand" pitchFamily="2" charset="77"/>
              <a:cs typeface="Comic Sans MS"/>
            </a:endParaRPr>
          </a:p>
          <a:p>
            <a:endParaRPr lang="en-US" sz="2400" dirty="0">
              <a:latin typeface="Bradley Hand" pitchFamily="2" charset="77"/>
              <a:cs typeface="Comic Sans MS"/>
            </a:endParaRPr>
          </a:p>
          <a:p>
            <a:endParaRPr lang="en-US" sz="2400" dirty="0">
              <a:latin typeface="Bradley Hand" pitchFamily="2" charset="77"/>
              <a:cs typeface="Comic Sans MS"/>
            </a:endParaRPr>
          </a:p>
          <a:p>
            <a:pPr algn="ctr"/>
            <a:endParaRPr lang="en-US" sz="2400" b="1" u="sng" dirty="0">
              <a:latin typeface="Bradley Hand" pitchFamily="2" charset="77"/>
              <a:cs typeface="Comic Sans MS"/>
            </a:endParaRPr>
          </a:p>
          <a:p>
            <a:pPr algn="ctr"/>
            <a:endParaRPr lang="en-US" sz="1400" b="1" u="sng" dirty="0">
              <a:latin typeface="Century Gothic" panose="020B0502020202020204" pitchFamily="34" charset="0"/>
              <a:cs typeface="Comic Sans MS"/>
            </a:endParaRPr>
          </a:p>
          <a:p>
            <a:pPr algn="ctr"/>
            <a:endParaRPr lang="en-US" sz="1400" b="1" dirty="0">
              <a:latin typeface="Comic Sans MS"/>
              <a:cs typeface="Comic Sans MS"/>
            </a:endParaRPr>
          </a:p>
          <a:p>
            <a:pPr algn="ctr"/>
            <a:endParaRPr lang="en-US" sz="1200" b="1" u="sng" dirty="0">
              <a:latin typeface="Comic Sans MS"/>
              <a:cs typeface="Comic Sans MS"/>
            </a:endParaRPr>
          </a:p>
          <a:p>
            <a:pPr algn="ctr"/>
            <a:endParaRPr lang="en-US" sz="1200" b="1" u="sng" dirty="0">
              <a:latin typeface="Comic Sans MS"/>
              <a:cs typeface="Comic Sans MS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7958526" y="1926464"/>
            <a:ext cx="2163859" cy="3819247"/>
          </a:xfrm>
          <a:prstGeom prst="rect">
            <a:avLst/>
          </a:prstGeom>
          <a:noFill/>
          <a:ln w="76200" cmpd="sng">
            <a:solidFill>
              <a:srgbClr val="18D6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2400" b="1" u="sng" dirty="0">
              <a:solidFill>
                <a:schemeClr val="tx1"/>
              </a:solidFill>
              <a:latin typeface="Bradley Hand" pitchFamily="2" charset="77"/>
              <a:cs typeface="Comic Sans MS"/>
            </a:endParaRPr>
          </a:p>
          <a:p>
            <a:pPr algn="ctr"/>
            <a:endParaRPr lang="en-US" sz="800" b="1" u="sng" dirty="0">
              <a:solidFill>
                <a:schemeClr val="tx1"/>
              </a:solidFill>
              <a:latin typeface="Bradley Hand" pitchFamily="2" charset="77"/>
              <a:cs typeface="Comic Sans MS"/>
            </a:endParaRPr>
          </a:p>
          <a:p>
            <a:pPr algn="ctr"/>
            <a:endParaRPr lang="en-US" sz="800" b="1" u="sng" dirty="0">
              <a:solidFill>
                <a:schemeClr val="tx1"/>
              </a:solidFill>
              <a:latin typeface="Bradley Hand" pitchFamily="2" charset="77"/>
              <a:cs typeface="Comic Sans MS"/>
            </a:endParaRPr>
          </a:p>
          <a:p>
            <a:pPr algn="ctr"/>
            <a:endParaRPr lang="en-US" sz="2400" b="1" u="sng" dirty="0">
              <a:solidFill>
                <a:schemeClr val="tx1"/>
              </a:solidFill>
              <a:latin typeface="Bradley Hand" pitchFamily="2" charset="77"/>
              <a:cs typeface="Comic Sans MS"/>
            </a:endParaRPr>
          </a:p>
          <a:p>
            <a:pPr algn="ctr"/>
            <a:r>
              <a:rPr lang="en-US" sz="2400" b="1" u="sng" dirty="0">
                <a:solidFill>
                  <a:schemeClr val="tx1"/>
                </a:solidFill>
                <a:latin typeface="Bradley Hand" pitchFamily="2" charset="77"/>
                <a:cs typeface="Comic Sans MS"/>
              </a:rPr>
              <a:t>Healthy Eating</a:t>
            </a:r>
          </a:p>
          <a:p>
            <a:pPr algn="ctr"/>
            <a:endParaRPr lang="en-US" sz="800" b="1" u="sng" dirty="0">
              <a:solidFill>
                <a:schemeClr val="tx1"/>
              </a:solidFill>
              <a:latin typeface="Bradley Hand" pitchFamily="2" charset="77"/>
              <a:cs typeface="Comic Sans M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Bradley Hand" pitchFamily="2" charset="77"/>
                <a:cs typeface="Comic Sans MS"/>
              </a:rPr>
              <a:t>Fruit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Bradley Hand" pitchFamily="2" charset="77"/>
                <a:cs typeface="Comic Sans MS"/>
              </a:rPr>
              <a:t>Vegetables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Bradley Hand" pitchFamily="2" charset="77"/>
                <a:cs typeface="Comic Sans MS"/>
              </a:rPr>
              <a:t>Vitamins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Bradley Hand" pitchFamily="2" charset="77"/>
                <a:cs typeface="Comic Sans MS"/>
              </a:rPr>
              <a:t>Fat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Bradley Hand" pitchFamily="2" charset="77"/>
                <a:cs typeface="Comic Sans MS"/>
              </a:rPr>
              <a:t>Calcium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Bradley Hand" pitchFamily="2" charset="77"/>
                <a:cs typeface="Comic Sans MS"/>
              </a:rPr>
              <a:t>Protein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Bradley Hand" pitchFamily="2" charset="77"/>
                <a:cs typeface="Comic Sans MS"/>
              </a:rPr>
              <a:t>Diet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Bradley Hand" pitchFamily="2" charset="77"/>
                <a:cs typeface="Comic Sans MS"/>
              </a:rPr>
              <a:t>Balanced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  <a:latin typeface="Bradley Hand" pitchFamily="2" charset="77"/>
                <a:cs typeface="Comic Sans MS"/>
              </a:rPr>
              <a:t>Nutrition </a:t>
            </a:r>
          </a:p>
          <a:p>
            <a:endParaRPr lang="en-US" sz="1400" dirty="0">
              <a:solidFill>
                <a:schemeClr val="tx1"/>
              </a:solidFill>
              <a:latin typeface="Bradley Hand" pitchFamily="2" charset="77"/>
              <a:cs typeface="Comic Sans MS"/>
            </a:endParaRPr>
          </a:p>
          <a:p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endParaRPr lang="en-US" sz="1400" b="1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pPr algn="ctr"/>
            <a:endParaRPr lang="en-US" sz="1600" b="1" u="sng" dirty="0">
              <a:solidFill>
                <a:schemeClr val="tx1"/>
              </a:solidFill>
              <a:latin typeface="Century Gothic" panose="020B0502020202020204" pitchFamily="34" charset="0"/>
              <a:cs typeface="Comic Sans MS"/>
            </a:endParaRPr>
          </a:p>
          <a:p>
            <a:pPr marL="285750" indent="-285750">
              <a:buFont typeface="Arial"/>
              <a:buChar char="•"/>
            </a:pPr>
            <a:endParaRPr lang="en-US" sz="1400" b="1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endParaRPr lang="en-US" sz="16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endParaRPr lang="en-US" sz="16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endParaRPr lang="en-US" sz="16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endParaRPr lang="en-US" sz="1600" b="1" u="sng" dirty="0">
              <a:solidFill>
                <a:schemeClr val="tx1"/>
              </a:solidFill>
              <a:latin typeface="Comic Sans MS"/>
              <a:cs typeface="Comic Sans MS"/>
            </a:endParaRPr>
          </a:p>
          <a:p>
            <a:r>
              <a:rPr lang="en-US" sz="1600" b="1" u="sng" dirty="0">
                <a:solidFill>
                  <a:schemeClr val="tx1"/>
                </a:solidFill>
                <a:latin typeface="Comic Sans MS"/>
                <a:cs typeface="Comic Sans MS"/>
              </a:rPr>
              <a:t> </a:t>
            </a:r>
            <a:endParaRPr lang="en-US" sz="1400" b="1" u="sng" dirty="0">
              <a:solidFill>
                <a:schemeClr val="tx1"/>
              </a:solidFill>
              <a:latin typeface="Comic Sans MS"/>
              <a:cs typeface="Comic Sans M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224B9C0-E59C-9F01-79AA-0D694A96D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u="sng" dirty="0">
                <a:latin typeface="Chalkduster" panose="03050602040202020205" pitchFamily="66" charset="77"/>
              </a:rPr>
              <a:t>Healthy Me</a:t>
            </a:r>
            <a:br>
              <a:rPr lang="en-US" sz="4800" b="1" u="sng" dirty="0">
                <a:latin typeface="Chalkduster" panose="03050602040202020205" pitchFamily="66" charset="77"/>
              </a:rPr>
            </a:br>
            <a:br>
              <a:rPr lang="en-US" sz="800" b="1" u="sng" dirty="0">
                <a:latin typeface="Chalkduster" panose="03050602040202020205" pitchFamily="66" charset="77"/>
              </a:rPr>
            </a:br>
            <a:r>
              <a:rPr lang="en-US" sz="2000" b="1" dirty="0">
                <a:latin typeface="Chalkduster" panose="03050602040202020205" pitchFamily="66" charset="77"/>
              </a:rPr>
              <a:t>Gold Class Knowledge </a:t>
            </a:r>
            <a:r>
              <a:rPr lang="en-US" sz="2000" b="1" dirty="0" err="1">
                <a:latin typeface="Chalkduster" panose="03050602040202020205" pitchFamily="66" charset="77"/>
              </a:rPr>
              <a:t>Organiser</a:t>
            </a:r>
            <a:endParaRPr lang="en-US" sz="4800" b="1" dirty="0">
              <a:latin typeface="Chalkduster" panose="03050602040202020205" pitchFamily="66" charset="77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860599F-71F9-065B-CCD7-E8EDD73942E0}"/>
              </a:ext>
            </a:extLst>
          </p:cNvPr>
          <p:cNvSpPr/>
          <p:nvPr/>
        </p:nvSpPr>
        <p:spPr>
          <a:xfrm>
            <a:off x="5876917" y="2431012"/>
            <a:ext cx="1882441" cy="3819246"/>
          </a:xfrm>
          <a:prstGeom prst="rect">
            <a:avLst/>
          </a:prstGeom>
          <a:noFill/>
          <a:ln w="76200" cmpd="sng"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E94CE0F-A941-7515-E6B9-F8F2E71E4A09}"/>
              </a:ext>
            </a:extLst>
          </p:cNvPr>
          <p:cNvSpPr/>
          <p:nvPr/>
        </p:nvSpPr>
        <p:spPr>
          <a:xfrm>
            <a:off x="5980830" y="2522246"/>
            <a:ext cx="1707441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u="sng" dirty="0">
                <a:latin typeface="Bradley Hand" pitchFamily="2" charset="77"/>
                <a:cs typeface="Comic Sans MS"/>
              </a:rPr>
              <a:t>Teeth</a:t>
            </a:r>
          </a:p>
          <a:p>
            <a:pPr algn="ctr"/>
            <a:endParaRPr lang="en-US" sz="2400" b="1" u="sng" dirty="0">
              <a:latin typeface="Bradley Hand" pitchFamily="2" charset="77"/>
              <a:cs typeface="Comic Sans MS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  <a:cs typeface="Comic Sans MS"/>
              </a:rPr>
              <a:t>Decay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  <a:cs typeface="Comic Sans MS"/>
              </a:rPr>
              <a:t>Plaque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  <a:cs typeface="Comic Sans MS"/>
              </a:rPr>
              <a:t>Molars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  <a:cs typeface="Comic Sans MS"/>
              </a:rPr>
              <a:t>Canine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  <a:cs typeface="Comic Sans MS"/>
              </a:rPr>
              <a:t>Incisor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  <a:cs typeface="Comic Sans MS"/>
              </a:rPr>
              <a:t>Gums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Bradley Hand" pitchFamily="2" charset="77"/>
                <a:cs typeface="Comic Sans MS"/>
              </a:rPr>
              <a:t>Dentist</a:t>
            </a:r>
          </a:p>
          <a:p>
            <a:pPr algn="ctr"/>
            <a:endParaRPr lang="en-US" sz="2400" b="1" u="sng" dirty="0">
              <a:latin typeface="Bradley Hand" pitchFamily="2" charset="77"/>
              <a:cs typeface="Comic Sans MS"/>
            </a:endParaRPr>
          </a:p>
          <a:p>
            <a:pPr algn="ctr"/>
            <a:endParaRPr lang="en-US" sz="1400" b="1" u="sng" dirty="0">
              <a:latin typeface="Century Gothic" panose="020B0502020202020204" pitchFamily="34" charset="0"/>
              <a:cs typeface="Comic Sans MS"/>
            </a:endParaRPr>
          </a:p>
          <a:p>
            <a:pPr algn="ctr"/>
            <a:endParaRPr lang="en-US" sz="1400" b="1" dirty="0">
              <a:latin typeface="Comic Sans MS"/>
              <a:cs typeface="Comic Sans MS"/>
            </a:endParaRPr>
          </a:p>
          <a:p>
            <a:pPr algn="ctr"/>
            <a:endParaRPr lang="en-US" sz="1200" b="1" u="sng" dirty="0">
              <a:latin typeface="Comic Sans MS"/>
              <a:cs typeface="Comic Sans MS"/>
            </a:endParaRPr>
          </a:p>
          <a:p>
            <a:pPr algn="ctr"/>
            <a:endParaRPr lang="en-US" sz="1200" b="1" u="sng" dirty="0">
              <a:latin typeface="Comic Sans MS"/>
              <a:cs typeface="Comic Sans M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A2E770D-D88C-5C08-1827-6FA3B6001FC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8916" y="2546708"/>
            <a:ext cx="3057525" cy="42887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4" descr="Young girl brushing her teeth in a ...">
            <a:extLst>
              <a:ext uri="{FF2B5EF4-FFF2-40B4-BE49-F238E27FC236}">
                <a16:creationId xmlns:a16="http://schemas.microsoft.com/office/drawing/2014/main" id="{3C73D2E9-5282-B1E5-A0AB-D152689240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322955">
            <a:off x="437625" y="4806017"/>
            <a:ext cx="1983565" cy="172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1624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64</Words>
  <Application>Microsoft Macintosh PowerPoint</Application>
  <PresentationFormat>Widescreen</PresentationFormat>
  <Paragraphs>94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Bradley Hand</vt:lpstr>
      <vt:lpstr>Calibri</vt:lpstr>
      <vt:lpstr>Calibri Light</vt:lpstr>
      <vt:lpstr>Century Gothic</vt:lpstr>
      <vt:lpstr>Chalkduster</vt:lpstr>
      <vt:lpstr>Comic Sans MS</vt:lpstr>
      <vt:lpstr>Office Theme</vt:lpstr>
      <vt:lpstr>Healthy Me  Gold Class Knowledge Organiser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Rainforests          Y5 Knowledge Organiser</dc:title>
  <dc:creator>Victoria Reid</dc:creator>
  <cp:lastModifiedBy>Victoria Marsh</cp:lastModifiedBy>
  <cp:revision>39</cp:revision>
  <cp:lastPrinted>2020-09-11T13:33:09Z</cp:lastPrinted>
  <dcterms:created xsi:type="dcterms:W3CDTF">2020-08-10T11:36:00Z</dcterms:created>
  <dcterms:modified xsi:type="dcterms:W3CDTF">2025-10-12T13:49:37Z</dcterms:modified>
</cp:coreProperties>
</file>