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D894B"/>
    <a:srgbClr val="FF7032"/>
    <a:srgbClr val="18D600"/>
    <a:srgbClr val="24A0FD"/>
    <a:srgbClr val="074627"/>
    <a:srgbClr val="2EB517"/>
    <a:srgbClr val="006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34"/>
    <p:restoredTop sz="94696"/>
  </p:normalViewPr>
  <p:slideViewPr>
    <p:cSldViewPr snapToGrid="0" snapToObjects="1">
      <p:cViewPr varScale="1">
        <p:scale>
          <a:sx n="105" d="100"/>
          <a:sy n="105" d="100"/>
        </p:scale>
        <p:origin x="1336" y="-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438C4-CC23-7943-8278-13C036E4B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52A3E-1840-0D40-AE98-01B4E8B86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A48DA-5B6A-FC43-969B-1E49AC36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D825A-3840-F241-B680-CD58B5B63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20C6B-A5A5-2841-8665-D634ABB1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0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C6607-B90B-3443-854C-C13B2297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4FDE4-C9D4-3448-8EBB-9A51EF4C1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D2E0F-BB65-104A-8867-97C11446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EFE93-A36D-434B-A208-2F123A1E2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7F9EE-7C0E-6B47-BCD4-C41B56E5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3C1A56-C3EC-ED41-BA53-ECB5DCE99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111E4-32E5-1E4C-9538-2910D47E8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605BE-CD4D-F34E-AFE1-83AF25E8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75F01-4A92-DD49-BA89-0DAD494F4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1AE15-7F5A-B942-A872-501775FC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0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BA7CB-495B-574B-BBB4-009E2F6AF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3596-A6DB-E043-A67E-A58FDB59B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8CA98-4DBD-354A-9DDF-0CBDDF05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241F-F6BA-FD4A-B27A-2AB4A368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D301E-D685-FE4F-A1C3-768065535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4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1B05-E9D5-704C-89AE-BDA3DD25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E276A-FF07-8448-AB4B-7ECFAF086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193A-193A-A846-A99F-2FBED6B7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576F8-E0ED-1E4F-89E7-DE5748BB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760CB-39CD-7641-BA68-2CDC833D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2C105-E3BC-A241-B024-4C82BA34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B82A1-E8C1-804E-BF6E-4A49E8F6C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C6C3D-DB51-474D-AB5A-BB5BF6BE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F0DDC-D1B6-074F-935B-8FF4C8441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FA836-C0E9-6C40-AC28-B0DA94E1E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85851-4AFD-E24E-94BE-10ADBE3B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3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6D2D-89F3-F142-8072-CCEABEA8B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BE69D-FEB1-074F-BC45-21260562B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39A92-60D8-834B-AF59-E50A4A0F6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83FA4A-FF66-F642-9F8D-9A6186165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CE31A-E4D0-8F44-8612-81C0616FB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525E6-4113-E643-9604-D80CBD43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5E971-CBAA-854D-AA8D-D01486775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CF730A-E0D9-3A4B-8AEF-0D34CF2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8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1B78-215B-7245-B006-B81909CB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476CE-4FA8-B84E-A887-30D024DC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A8030-22B8-8A45-A41D-950B5C24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4384C-13D0-244C-B020-F9DF0305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6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4CC68-9748-7844-921C-9A46DC99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64BBB4-9701-CC45-97C1-9B0772E23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664F5-9FC6-8D4C-98ED-C218D6BF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6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319EA-9C23-3C4B-B6F5-A527DDE3C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90AD6-FEF5-A143-8864-98D50EB4E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6DEB6-02CA-714E-BB96-61D0DA3BC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667DB-46BE-C24B-9ED9-9DC0607B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4FCF0-E882-4841-9569-CA9DD2717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9AE61-2F13-8C45-87E1-00B6E197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04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4C40-DA39-FE41-BD03-5B072BB6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ED7276-FEAD-FE4C-8264-F620FDCF3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C8A86-D2EC-CA42-A136-EF38C5DC2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142EF-E0DD-9B42-927B-9A344D46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8030B-9C7D-AC46-9CD9-F6BDCC091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FCB92-C6E1-A640-98E0-83CE622F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6EB068-D51F-4845-8DFA-67DEBC427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985E1-A2C6-7544-8655-373EDE392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3947B-2C41-2043-AFFB-3BF900653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3324A-FB63-E349-A916-EE7AB21ECED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3F53D-2539-D44B-9428-C762951BF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A94E1-7FBB-1246-A4DF-BA0E2308C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0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DEB50F4-90E7-DB4E-AC44-A4A513F20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586" y="315458"/>
            <a:ext cx="10687412" cy="514927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l"/>
            <a:r>
              <a:rPr lang="en-US" sz="2700" b="1" dirty="0">
                <a:solidFill>
                  <a:schemeClr val="bg1"/>
                </a:solidFill>
                <a:latin typeface="Century Gothic" panose="020B0502020202020204" pitchFamily="34" charset="0"/>
                <a:cs typeface="Comic Sans MS"/>
              </a:rPr>
              <a:t>France / Geography Skills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3114" y="1179509"/>
            <a:ext cx="197292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endParaRPr lang="en-US" sz="1400" b="1" u="sng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67117" y="3540154"/>
            <a:ext cx="4088601" cy="2447831"/>
          </a:xfrm>
          <a:prstGeom prst="rect">
            <a:avLst/>
          </a:prstGeom>
          <a:solidFill>
            <a:srgbClr val="FFFFFF"/>
          </a:solidFill>
          <a:ln w="76200" cmpd="sng"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u="sng" dirty="0">
                <a:latin typeface="Comic Sans MS"/>
                <a:cs typeface="Comic Sans MS"/>
              </a:rPr>
              <a:t>Topic words</a:t>
            </a:r>
            <a:endParaRPr lang="en-US" sz="1400" b="1" u="sng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16949" y="1163390"/>
            <a:ext cx="379894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Century Gothic" panose="020B0502020202020204" pitchFamily="34" charset="0"/>
                <a:cs typeface="Comic Sans MS"/>
              </a:rPr>
              <a:t>Important Information</a:t>
            </a:r>
            <a:endParaRPr lang="en-US" sz="1400" u="sng" dirty="0">
              <a:latin typeface="Century Gothic" panose="020B0502020202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Century Gothic" panose="020B0502020202020204" pitchFamily="34" charset="0"/>
                <a:cs typeface="Comic Sans MS"/>
              </a:rPr>
              <a:t>The Northern and Mediterranean sea surround France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Century Gothic" panose="020B0502020202020204" pitchFamily="34" charset="0"/>
                <a:cs typeface="Comic Sans MS"/>
              </a:rPr>
              <a:t>Paris is the capital of France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Century Gothic" panose="020B0502020202020204" pitchFamily="34" charset="0"/>
                <a:cs typeface="Comic Sans MS"/>
              </a:rPr>
              <a:t>The French flag is made up of blue, red and white stripes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Century Gothic" panose="020B0502020202020204" pitchFamily="34" charset="0"/>
                <a:cs typeface="Comic Sans MS"/>
              </a:rPr>
              <a:t>The people speak French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Century Gothic" panose="020B0502020202020204" pitchFamily="34" charset="0"/>
                <a:cs typeface="Comic Sans MS"/>
              </a:rPr>
              <a:t>France has a president not a king or queen - he is called President Macron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6451" y="4256940"/>
            <a:ext cx="21724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22586" y="1132711"/>
            <a:ext cx="3166282" cy="3401228"/>
          </a:xfrm>
          <a:prstGeom prst="rect">
            <a:avLst/>
          </a:prstGeom>
          <a:noFill/>
          <a:ln w="76200" cmpd="sng"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03466" y="1202914"/>
            <a:ext cx="1518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latin typeface="Comic Sans MS"/>
              <a:cs typeface="Comic Sans MS"/>
            </a:endParaRPr>
          </a:p>
          <a:p>
            <a:pPr algn="ctr"/>
            <a:endParaRPr lang="en-US" sz="1200" b="1" u="sng" dirty="0">
              <a:latin typeface="Comic Sans MS"/>
              <a:cs typeface="Comic Sans MS"/>
            </a:endParaRPr>
          </a:p>
          <a:p>
            <a:pPr algn="ctr"/>
            <a:endParaRPr lang="en-US" sz="1200" b="1" u="sng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16949" y="3540154"/>
            <a:ext cx="4055439" cy="5693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Century Gothic" panose="020B0502020202020204" pitchFamily="34" charset="0"/>
                <a:cs typeface="Comic Sans MS"/>
              </a:rPr>
              <a:t>French Key Words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France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Europe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Paris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Eiffel Tower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The River Seine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The Alps</a:t>
            </a:r>
          </a:p>
          <a:p>
            <a:pPr marL="285750" indent="-285750">
              <a:buFontTx/>
              <a:buChar char="•"/>
            </a:pPr>
            <a:r>
              <a:rPr lang="en-US" dirty="0" err="1">
                <a:latin typeface="Century Gothic" panose="020B0502020202020204" pitchFamily="34" charset="0"/>
                <a:cs typeface="Comic Sans MS"/>
              </a:rPr>
              <a:t>Tricolore</a:t>
            </a:r>
            <a:endParaRPr lang="en-US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Tx/>
              <a:buChar char="•"/>
            </a:pPr>
            <a:endParaRPr lang="en-US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Tx/>
              <a:buChar char="•"/>
            </a:pPr>
            <a:endParaRPr lang="en-US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Tx/>
              <a:buChar char="•"/>
            </a:pPr>
            <a:endParaRPr lang="en-US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 algn="ctr">
              <a:buFontTx/>
              <a:buChar char="•"/>
            </a:pPr>
            <a:endParaRPr lang="en-US" sz="1400" b="1" u="sng" dirty="0">
              <a:latin typeface="Century Gothic" panose="020B0502020202020204" pitchFamily="34" charset="0"/>
              <a:cs typeface="Comic Sans MS"/>
            </a:endParaRPr>
          </a:p>
          <a:p>
            <a:pPr algn="ctr"/>
            <a:endParaRPr lang="en-US" sz="1400" b="1" u="sng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entury Gothic" panose="020B0502020202020204" pitchFamily="34" charset="0"/>
              <a:cs typeface="Comic Sans MS"/>
            </a:endParaRPr>
          </a:p>
          <a:p>
            <a:endParaRPr lang="en-US" sz="1400" dirty="0">
              <a:latin typeface="Century Gothic" panose="020B0502020202020204" pitchFamily="34" charset="0"/>
              <a:cs typeface="Comic Sans MS"/>
            </a:endParaRPr>
          </a:p>
          <a:p>
            <a:pPr algn="ctr"/>
            <a:endParaRPr lang="en-US" sz="1400" b="1" u="sng" dirty="0">
              <a:latin typeface="Century Gothic" panose="020B0502020202020204" pitchFamily="34" charset="0"/>
              <a:cs typeface="Comic Sans MS"/>
            </a:endParaRPr>
          </a:p>
          <a:p>
            <a:pPr algn="ctr"/>
            <a:endParaRPr lang="en-US" sz="1400" b="1" u="sng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b="1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b="1" dirty="0"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b="1" dirty="0">
              <a:latin typeface="Century Gothic" panose="020B0502020202020204" pitchFamily="34" charset="0"/>
              <a:cs typeface="Comic Sans MS"/>
            </a:endParaRPr>
          </a:p>
          <a:p>
            <a:pPr algn="ctr"/>
            <a:endParaRPr lang="en-US" sz="1200" b="1" u="sng" dirty="0"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22586" y="4764070"/>
            <a:ext cx="3166282" cy="1802325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b="1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r>
              <a:rPr lang="en-US" sz="1600" b="1" u="sng" dirty="0">
                <a:solidFill>
                  <a:schemeClr val="tx1"/>
                </a:solidFill>
                <a:latin typeface="Comic Sans MS"/>
                <a:cs typeface="Comic Sans MS"/>
              </a:rPr>
              <a:t> </a:t>
            </a:r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2586" y="1282343"/>
            <a:ext cx="17934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omic Sans MS"/>
              <a:cs typeface="Comic Sans MS"/>
            </a:endParaRPr>
          </a:p>
          <a:p>
            <a:endParaRPr lang="en-US" sz="1400" dirty="0">
              <a:latin typeface="Comic Sans MS"/>
              <a:cs typeface="Comic Sans MS"/>
            </a:endParaRPr>
          </a:p>
          <a:p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67117" y="1132711"/>
            <a:ext cx="4088602" cy="2211735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1611" y="1262921"/>
            <a:ext cx="27244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Century Gothic" panose="020B0502020202020204" pitchFamily="34" charset="0"/>
                <a:cs typeface="Comic Sans MS"/>
              </a:rPr>
              <a:t>Geography key words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map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globe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country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continent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capital city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town,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village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mountain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river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sea / ocean</a:t>
            </a:r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7482" y="4764070"/>
            <a:ext cx="29188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Century Gothic" panose="020B0502020202020204" pitchFamily="34" charset="0"/>
                <a:cs typeface="Comic Sans MS"/>
              </a:rPr>
              <a:t>French Food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baguette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crepe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croissant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hot chocolate</a:t>
            </a:r>
          </a:p>
          <a:p>
            <a:pPr marL="285750" indent="-285750">
              <a:buFontTx/>
              <a:buChar char="•"/>
            </a:pPr>
            <a:r>
              <a:rPr lang="en-US" dirty="0">
                <a:latin typeface="Century Gothic" panose="020B0502020202020204" pitchFamily="34" charset="0"/>
                <a:cs typeface="Comic Sans MS"/>
              </a:rPr>
              <a:t>snails</a:t>
            </a:r>
          </a:p>
          <a:p>
            <a:pPr marL="285750" indent="-285750">
              <a:buFontTx/>
              <a:buChar char="•"/>
            </a:pPr>
            <a:endParaRPr lang="en-US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•"/>
            </a:pP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388" y="880052"/>
            <a:ext cx="3316211" cy="582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2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16" y="365125"/>
            <a:ext cx="9981984" cy="715445"/>
          </a:xfrm>
          <a:solidFill>
            <a:srgbClr val="18D600"/>
          </a:solidFill>
        </p:spPr>
        <p:txBody>
          <a:bodyPr>
            <a:norm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Science Homework Task						Autumn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7216" y="1347928"/>
            <a:ext cx="9981984" cy="1125129"/>
          </a:xfrm>
          <a:prstGeom prst="rect">
            <a:avLst/>
          </a:prstGeom>
          <a:noFill/>
          <a:ln w="76200" cmpd="sng">
            <a:solidFill>
              <a:srgbClr val="18D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47216" y="1559586"/>
            <a:ext cx="998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omic Sans MS"/>
                <a:cs typeface="Comic Sans MS"/>
              </a:rPr>
              <a:t>This half term our science topic is all about the human body.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7216" y="2625457"/>
            <a:ext cx="5336351" cy="3690865"/>
          </a:xfrm>
          <a:prstGeom prst="rect">
            <a:avLst/>
          </a:prstGeom>
          <a:noFill/>
          <a:ln w="76200" cmpd="sng">
            <a:solidFill>
              <a:srgbClr val="18D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99617" y="2759136"/>
            <a:ext cx="493885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Comic Sans MS"/>
                <a:cs typeface="Comic Sans MS"/>
              </a:rPr>
              <a:t>Homework task</a:t>
            </a:r>
          </a:p>
          <a:p>
            <a:endParaRPr lang="en-US" sz="2000" b="1" u="sng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Create an exercise diary. 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Pick a different exercise for each day e.g. 20 star jumps or running around the garden 5 times. 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Write in your exercise diary what you do and how you feel. </a:t>
            </a:r>
          </a:p>
          <a:p>
            <a:endParaRPr lang="en-US" sz="800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1298" y="3035712"/>
            <a:ext cx="3987902" cy="282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51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159</Words>
  <Application>Microsoft Macintosh PowerPoint</Application>
  <PresentationFormat>Widescreen</PresentationFormat>
  <Paragraphs>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Comic Sans MS</vt:lpstr>
      <vt:lpstr>Office Theme</vt:lpstr>
      <vt:lpstr>France / Geography Skills</vt:lpstr>
      <vt:lpstr>Science Homework Task      Autumn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Rainforests          Y5 Knowledge Organiser</dc:title>
  <dc:creator>Victoria Reid</dc:creator>
  <cp:lastModifiedBy>Emma Stringer</cp:lastModifiedBy>
  <cp:revision>59</cp:revision>
  <cp:lastPrinted>2021-03-22T08:18:02Z</cp:lastPrinted>
  <dcterms:created xsi:type="dcterms:W3CDTF">2020-08-10T11:36:00Z</dcterms:created>
  <dcterms:modified xsi:type="dcterms:W3CDTF">2025-11-18T20:41:14Z</dcterms:modified>
</cp:coreProperties>
</file>