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3D1F"/>
    <a:srgbClr val="FD894B"/>
    <a:srgbClr val="FF7032"/>
    <a:srgbClr val="18D600"/>
    <a:srgbClr val="24A0FD"/>
    <a:srgbClr val="074627"/>
    <a:srgbClr val="2EB517"/>
    <a:srgbClr val="00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4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6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38C4-CC23-7943-8278-13C036E4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52A3E-1840-0D40-AE98-01B4E8B8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48DA-5B6A-FC43-969B-1E49AC36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825A-3840-F241-B680-CD58B5B6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0C6B-A5A5-2841-8665-D634ABB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6607-B90B-3443-854C-C13B2297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4FDE4-C9D4-3448-8EBB-9A51EF4C1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D2E0F-BB65-104A-8867-97C11446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FE93-A36D-434B-A208-2F123A1E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F9EE-7C0E-6B47-BCD4-C41B56E5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C1A56-C3EC-ED41-BA53-ECB5DCE99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11E4-32E5-1E4C-9538-2910D47E8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05BE-CD4D-F34E-AFE1-83AF25E8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5F01-4A92-DD49-BA89-0DAD494F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1AE15-7F5A-B942-A872-501775FC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A7CB-495B-574B-BBB4-009E2F6A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3596-A6DB-E043-A67E-A58FDB59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CA98-4DBD-354A-9DDF-0CBDDF05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241F-F6BA-FD4A-B27A-2AB4A368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D301E-D685-FE4F-A1C3-76806553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1B05-E9D5-704C-89AE-BDA3DD25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E276A-FF07-8448-AB4B-7ECFAF08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193A-193A-A846-A99F-2FBED6B7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76F8-E0ED-1E4F-89E7-DE5748BB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60CB-39CD-7641-BA68-2CDC833D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C105-E3BC-A241-B024-4C82BA34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82A1-E8C1-804E-BF6E-4A49E8F6C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C6C3D-DB51-474D-AB5A-BB5BF6BE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F0DDC-D1B6-074F-935B-8FF4C844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A836-C0E9-6C40-AC28-B0DA94E1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85851-4AFD-E24E-94BE-10ADBE3B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6D2D-89F3-F142-8072-CCEABEA8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E69D-FEB1-074F-BC45-21260562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39A92-60D8-834B-AF59-E50A4A0F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FA4A-FF66-F642-9F8D-9A6186165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CE31A-E4D0-8F44-8612-81C0616FB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525E6-4113-E643-9604-D80CBD43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5E971-CBAA-854D-AA8D-D0148677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F730A-E0D9-3A4B-8AEF-0D34CF2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1B78-215B-7245-B006-B81909CB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476CE-4FA8-B84E-A887-30D024DC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A8030-22B8-8A45-A41D-950B5C24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4384C-13D0-244C-B020-F9DF0305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4CC68-9748-7844-921C-9A46DC99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4BBB4-9701-CC45-97C1-9B0772E2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64F5-9FC6-8D4C-98ED-C218D6BF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19EA-9C23-3C4B-B6F5-A527DDE3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0AD6-FEF5-A143-8864-98D50EB4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6DEB6-02CA-714E-BB96-61D0DA3B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667DB-46BE-C24B-9ED9-9DC0607B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4FCF0-E882-4841-9569-CA9DD271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AE61-2F13-8C45-87E1-00B6E197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4C40-DA39-FE41-BD03-5B072BB6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D7276-FEAD-FE4C-8264-F620FDCF3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8A86-D2EC-CA42-A136-EF38C5DC2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42EF-E0DD-9B42-927B-9A344D46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030B-9C7D-AC46-9CD9-F6BDCC09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FCB92-C6E1-A640-98E0-83CE622F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B068-D51F-4845-8DFA-67DEBC42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985E1-A2C6-7544-8655-373EDE39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947B-2C41-2043-AFFB-3BF900653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24A-FB63-E349-A916-EE7AB21ECED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3F53D-2539-D44B-9428-C762951BF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94E1-7FBB-1246-A4DF-BA0E2308C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EB50F4-90E7-DB4E-AC44-A4A513F2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13" y="365125"/>
            <a:ext cx="10453461" cy="514927"/>
          </a:xfrm>
          <a:solidFill>
            <a:srgbClr val="EB8634"/>
          </a:solidFill>
        </p:spPr>
        <p:txBody>
          <a:bodyPr>
            <a:normAutofit/>
          </a:bodyPr>
          <a:lstStyle/>
          <a:p>
            <a:pPr algn="l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In the Spot Light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7503" y="1056176"/>
            <a:ext cx="1931992" cy="2355123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114" y="1179509"/>
            <a:ext cx="19729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 b="1" u="sng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5084" y="1028595"/>
            <a:ext cx="1823275" cy="2355123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latin typeface="Comic Sans MS"/>
                <a:cs typeface="Comic Sans MS"/>
              </a:rPr>
              <a:t>Topic words</a:t>
            </a:r>
            <a:endParaRPr lang="en-US" sz="1400" b="1" u="sng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7503" y="1155369"/>
            <a:ext cx="18433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Malala </a:t>
            </a:r>
            <a:r>
              <a:rPr lang="en-US" sz="1200" b="1" u="sng" dirty="0" err="1">
                <a:latin typeface="Century Gothic" panose="020B0502020202020204" pitchFamily="34" charset="0"/>
                <a:cs typeface="Comic Sans MS"/>
              </a:rPr>
              <a:t>Yousafari</a:t>
            </a:r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 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School girl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Still alive.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Afghanistan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She wasn’t allowed to go to school because she was a girl.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She was very seriously hurt. </a:t>
            </a:r>
          </a:p>
          <a:p>
            <a:pPr marL="171450" indent="-171450">
              <a:buFontTx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171450" indent="-171450">
              <a:buFontTx/>
              <a:buChar char="•"/>
            </a:pPr>
            <a:endParaRPr lang="en-US" sz="1400" b="1" dirty="0">
              <a:latin typeface="Comic Sans MS"/>
              <a:cs typeface="Comic Sans MS"/>
            </a:endParaRPr>
          </a:p>
          <a:p>
            <a:pPr marL="171450" indent="-171450" algn="ctr">
              <a:buFontTx/>
              <a:buChar char="•"/>
            </a:pPr>
            <a:endParaRPr lang="en-US" sz="1200" b="1" u="sng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2485" y="3214970"/>
            <a:ext cx="2172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4044" y="1132711"/>
            <a:ext cx="2007004" cy="2365361"/>
          </a:xfrm>
          <a:prstGeom prst="rect">
            <a:avLst/>
          </a:prstGeom>
          <a:noFill/>
          <a:ln w="76200" cmpd="sng">
            <a:solidFill>
              <a:srgbClr val="AE3D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22851" y="1168622"/>
            <a:ext cx="17890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cs typeface="Comic Sans MS"/>
              </a:rPr>
              <a:t>.</a:t>
            </a:r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Michael Jordan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Basketball player.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Still alive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America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has sportwear named after him.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was in a film with Bugs Bunny.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5467" y="1061583"/>
            <a:ext cx="1931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u="sng" dirty="0">
              <a:latin typeface="Comic Sans MS"/>
              <a:cs typeface="Comic Sans MS"/>
            </a:endParaRPr>
          </a:p>
          <a:p>
            <a:pPr algn="ctr"/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Vincent Van Gogh</a:t>
            </a:r>
          </a:p>
          <a:p>
            <a:r>
              <a:rPr lang="en-US" sz="1200" dirty="0">
                <a:latin typeface="Century Gothic" panose="020B0502020202020204" pitchFamily="34" charset="0"/>
                <a:cs typeface="Comic Sans MS"/>
              </a:rPr>
              <a:t> 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Artist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Not alive anymore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Lived in Holland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painted Sunflowers, Starry Nights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painted portraits of himself. </a:t>
            </a:r>
          </a:p>
          <a:p>
            <a:pPr marL="285750" indent="-285750">
              <a:buFontTx/>
              <a:buChar char="•"/>
            </a:pP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285750" indent="-285750">
              <a:buFontTx/>
              <a:buChar char="•"/>
            </a:pPr>
            <a:endParaRPr lang="en-US" sz="1200" b="1" u="sng" dirty="0">
              <a:latin typeface="Comic Sans MS"/>
              <a:cs typeface="Comic Sans MS"/>
            </a:endParaRPr>
          </a:p>
          <a:p>
            <a:pPr marL="285750" indent="-285750">
              <a:buFontTx/>
              <a:buChar char="•"/>
            </a:pPr>
            <a:endParaRPr lang="en-US" sz="1200" dirty="0">
              <a:latin typeface="Comic Sans MS"/>
              <a:cs typeface="Comic Sans MS"/>
            </a:endParaRPr>
          </a:p>
          <a:p>
            <a:pPr marL="285750" indent="-285750" algn="ctr">
              <a:buFontTx/>
              <a:buChar char="•"/>
            </a:pPr>
            <a:endParaRPr lang="en-US" sz="1400" u="sng" dirty="0">
              <a:latin typeface="Comic Sans MS"/>
              <a:cs typeface="Comic Sans MS"/>
            </a:endParaRPr>
          </a:p>
          <a:p>
            <a:pPr algn="ctr"/>
            <a:endParaRPr lang="en-US" sz="1400" u="sng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26994" y="1056176"/>
            <a:ext cx="1822306" cy="2355123"/>
          </a:xfrm>
          <a:prstGeom prst="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1600" b="1" u="sng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0599" y="1124471"/>
            <a:ext cx="17796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Martin Luther King</a:t>
            </a:r>
          </a:p>
          <a:p>
            <a:endParaRPr lang="en-US" sz="1200" dirty="0">
              <a:latin typeface="Comic Sans MS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Minister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Not alive anymore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America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wanted things to be fair for black people.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died when someone killed him. 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latin typeface="Comic Sans MS"/>
              <a:cs typeface="Comic Sans MS"/>
            </a:endParaRPr>
          </a:p>
          <a:p>
            <a:pPr algn="ctr"/>
            <a:endParaRPr lang="en-US" sz="1400" u="sng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5" name="Picture 4" descr="Women's History Month | Wellness &amp; Community Outreach Center">
            <a:extLst>
              <a:ext uri="{FF2B5EF4-FFF2-40B4-BE49-F238E27FC236}">
                <a16:creationId xmlns:a16="http://schemas.microsoft.com/office/drawing/2014/main" id="{1BA8F7DA-2B31-C98C-4F3C-7F664932F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09" y="3520731"/>
            <a:ext cx="2005018" cy="267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Vincent van Gogh | Biography, Art, &amp; Facts | Britannica">
            <a:extLst>
              <a:ext uri="{FF2B5EF4-FFF2-40B4-BE49-F238E27FC236}">
                <a16:creationId xmlns:a16="http://schemas.microsoft.com/office/drawing/2014/main" id="{1A3904FF-752D-16CC-878E-C58E3CEB2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3" y="3597265"/>
            <a:ext cx="1998980" cy="261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artin Luther King Jr. (1929–1968) | National Portrait Gallery">
            <a:extLst>
              <a:ext uri="{FF2B5EF4-FFF2-40B4-BE49-F238E27FC236}">
                <a16:creationId xmlns:a16="http://schemas.microsoft.com/office/drawing/2014/main" id="{C384FF67-0B63-B9F9-741E-E090F23C0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7" y="3539788"/>
            <a:ext cx="1901825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ichael Jordan | NBA Street Wiki | Fandom">
            <a:extLst>
              <a:ext uri="{FF2B5EF4-FFF2-40B4-BE49-F238E27FC236}">
                <a16:creationId xmlns:a16="http://schemas.microsoft.com/office/drawing/2014/main" id="{CB4868F2-F47B-73A4-FA8C-4C7F3FB45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98" y="3513797"/>
            <a:ext cx="1918335" cy="2647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62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113</Words>
  <Application>Microsoft Macintosh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Comic Sans MS</vt:lpstr>
      <vt:lpstr>Office Theme</vt:lpstr>
      <vt:lpstr>In the Spot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Rainforests          Y5 Knowledge Organiser</dc:title>
  <dc:creator>Victoria Reid</dc:creator>
  <cp:lastModifiedBy>Emma Stringer</cp:lastModifiedBy>
  <cp:revision>76</cp:revision>
  <cp:lastPrinted>2021-03-22T08:18:02Z</cp:lastPrinted>
  <dcterms:created xsi:type="dcterms:W3CDTF">2020-08-10T11:36:00Z</dcterms:created>
  <dcterms:modified xsi:type="dcterms:W3CDTF">2025-05-13T20:56:04Z</dcterms:modified>
</cp:coreProperties>
</file>