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98" d="100"/>
          <a:sy n="98" d="100"/>
        </p:scale>
        <p:origin x="1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9A34-2130-7843-9CC9-D0769E7F907B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1FD1A-61BD-0B4D-AAEE-64CD9C11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4" y="474082"/>
            <a:ext cx="8850251" cy="6383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244DE-D75A-D143-AA99-7CB3789A21FE}"/>
              </a:ext>
            </a:extLst>
          </p:cNvPr>
          <p:cNvSpPr/>
          <p:nvPr/>
        </p:nvSpPr>
        <p:spPr>
          <a:xfrm>
            <a:off x="2975919" y="0"/>
            <a:ext cx="395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Y4 – Ancient Egyptians</a:t>
            </a:r>
          </a:p>
        </p:txBody>
      </p:sp>
    </p:spTree>
    <p:extLst>
      <p:ext uri="{BB962C8B-B14F-4D97-AF65-F5344CB8AC3E}">
        <p14:creationId xmlns:p14="http://schemas.microsoft.com/office/powerpoint/2010/main" val="122220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</Words>
  <Application>Microsoft Macintosh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Reid</dc:creator>
  <cp:lastModifiedBy>Victoria Reid</cp:lastModifiedBy>
  <cp:revision>1</cp:revision>
  <dcterms:created xsi:type="dcterms:W3CDTF">2020-04-15T07:05:39Z</dcterms:created>
  <dcterms:modified xsi:type="dcterms:W3CDTF">2020-04-15T07:07:38Z</dcterms:modified>
</cp:coreProperties>
</file>