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87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80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89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340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98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806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15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72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138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05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93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52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DD65F-61F5-4E92-9E67-68ABEC1BD235}" type="datetimeFigureOut">
              <a:rPr lang="en-GB" smtClean="0"/>
              <a:t>11/10/2026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967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openhagen, Denmark. Nyhavn, Kobenhavn's iconic canal colorful sunris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2" y="711207"/>
            <a:ext cx="9159418" cy="612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438993"/>
              </p:ext>
            </p:extLst>
          </p:nvPr>
        </p:nvGraphicFramePr>
        <p:xfrm>
          <a:off x="216318" y="753146"/>
          <a:ext cx="8568953" cy="4872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4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8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1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9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Geography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Locate Denmark on a map. Draw the outline of Denmark and plot any famous landmarks or places. Make sure you use a key to identify symbols used.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Get active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How many members of your family and friends can you get together to complete a Danish activity challenge? Keep a record of your achievements and share them with the class.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Writing 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Write a poem inspired by a Hans Christian Andersen story. Will it rhyme? Will it be funny or informative?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Writing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Create a persuasive poster for visiting Denmark. Which landmarks will you use? Why not look at travel brochures to see how persuasive language is used?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0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Art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Create your own Little Mermaid artwork for our class display. Paint, draw, sculpt or collage and get creative.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PE</a:t>
                      </a: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. 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Which sports are Denmark well known for? Can you create an information poster about them?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Maths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Plan a holiday to Denmark. What attractions would you visit? Create a budget including travel, food and accommodation costs.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Art/Literacy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Can you create your own comic strip based on a Hans Christian Andersen story? Include speech bubbles and illustrations.</a:t>
                      </a:r>
                      <a:endParaRPr lang="en-US" sz="10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Writing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Create a fact file to show off some interesting facts about Denmark and Danish culture. What will you find out to share with us back in school?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Free </a:t>
                      </a: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style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Can you create your own Danish menu? What traditional Danish foods can you find out about?</a:t>
                      </a:r>
                      <a:endParaRPr lang="en-US" sz="10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Literacy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Write a diary entry as a character from a Hans Christian Andersen story.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Science 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Using recycled cardboard boxes, elastic bands, paper and string, can you create your own Viking long ship?</a:t>
                      </a:r>
                      <a:endParaRPr lang="en-US" sz="1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61214" y="5877272"/>
            <a:ext cx="8748464" cy="81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000"/>
              </a:spcAft>
            </a:pPr>
            <a:r>
              <a:rPr lang="en-GB" sz="1200" b="1" u="sng" dirty="0" smtClean="0">
                <a:solidFill>
                  <a:srgbClr val="C00000"/>
                </a:solidFill>
                <a:ea typeface="Calibri"/>
                <a:cs typeface="Times New Roman"/>
              </a:rPr>
              <a:t>What</a:t>
            </a:r>
            <a:r>
              <a:rPr lang="en-GB" sz="1200" b="1" u="sng" dirty="0">
                <a:solidFill>
                  <a:srgbClr val="C00000"/>
                </a:solidFill>
                <a:ea typeface="Calibri"/>
                <a:cs typeface="Times New Roman"/>
              </a:rPr>
              <a:t>?</a:t>
            </a:r>
            <a:r>
              <a:rPr lang="en-GB" sz="1200" u="sng" dirty="0" smtClean="0">
                <a:solidFill>
                  <a:srgbClr val="1C1C1C"/>
                </a:solidFill>
                <a:effectLst/>
                <a:latin typeface="Lucida Handwriting"/>
                <a:ea typeface="Calibri"/>
                <a:cs typeface="Times New Roman"/>
              </a:rPr>
              <a:t> </a:t>
            </a:r>
            <a:r>
              <a:rPr lang="en-GB" sz="1200" b="1" dirty="0">
                <a:solidFill>
                  <a:srgbClr val="C00000"/>
                </a:solidFill>
                <a:ea typeface="Calibri"/>
                <a:cs typeface="Times New Roman"/>
              </a:rPr>
              <a:t>You can choose as many tasks as you like, making sure you take photos or record any writing, if you need a book or paper to record on, just ask! Some tasks are more of a challenge, if you do a good job you can earn extra diddy-dots!</a:t>
            </a:r>
            <a:endParaRPr lang="en-GB" sz="1200" dirty="0" smtClean="0">
              <a:solidFill>
                <a:srgbClr val="1C1C1C"/>
              </a:solidFill>
              <a:effectLst/>
              <a:latin typeface="SF Cartoonist Hand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1000"/>
              </a:spcAft>
            </a:pPr>
            <a:r>
              <a:rPr lang="en-GB" sz="1200" b="1" u="sng" dirty="0">
                <a:solidFill>
                  <a:srgbClr val="C00000"/>
                </a:solidFill>
                <a:ea typeface="Calibri"/>
                <a:cs typeface="Times New Roman"/>
              </a:rPr>
              <a:t>When</a:t>
            </a:r>
            <a:r>
              <a:rPr lang="en-GB" sz="1200" b="1" u="sng" dirty="0" smtClean="0">
                <a:solidFill>
                  <a:srgbClr val="C00000"/>
                </a:solidFill>
                <a:ea typeface="Calibri"/>
                <a:cs typeface="Times New Roman"/>
              </a:rPr>
              <a:t>? 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Return on 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Tuesday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 15</a:t>
            </a:r>
            <a:r>
              <a:rPr lang="en-GB" sz="1200" b="1" baseline="30000" dirty="0" smtClean="0">
                <a:solidFill>
                  <a:srgbClr val="C00000"/>
                </a:solidFill>
                <a:ea typeface="Calibri"/>
                <a:cs typeface="Times New Roman"/>
              </a:rPr>
              <a:t>th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 December 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for  </a:t>
            </a:r>
            <a:r>
              <a:rPr lang="en-GB" sz="1200" b="1" dirty="0">
                <a:solidFill>
                  <a:srgbClr val="C00000"/>
                </a:solidFill>
                <a:ea typeface="Calibri"/>
                <a:cs typeface="Times New Roman"/>
              </a:rPr>
              <a:t>marking and a reward!</a:t>
            </a:r>
            <a:endParaRPr lang="en-GB" sz="1200" dirty="0">
              <a:solidFill>
                <a:srgbClr val="1C1C1C"/>
              </a:solidFill>
              <a:effectLst/>
              <a:latin typeface="SF Cartoonist Hand"/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14980"/>
            <a:ext cx="9144000" cy="7145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000"/>
              </a:spcAft>
            </a:pPr>
            <a:r>
              <a:rPr lang="en-GB" sz="1500" u="sng" dirty="0" smtClean="0">
                <a:solidFill>
                  <a:srgbClr val="000000"/>
                </a:solidFill>
                <a:effectLst/>
                <a:latin typeface="Arial Black"/>
                <a:ea typeface="Calibri"/>
                <a:cs typeface="Times New Roman"/>
              </a:rPr>
              <a:t>Opal Homework – </a:t>
            </a:r>
            <a:r>
              <a:rPr lang="en-GB" sz="1500" u="sng" dirty="0" smtClean="0">
                <a:solidFill>
                  <a:srgbClr val="000000"/>
                </a:solidFill>
                <a:latin typeface="Arial Black"/>
                <a:ea typeface="Calibri"/>
                <a:cs typeface="Times New Roman"/>
              </a:rPr>
              <a:t>Autumn </a:t>
            </a:r>
            <a:r>
              <a:rPr lang="en-GB" sz="1500" u="sng" dirty="0" smtClean="0">
                <a:solidFill>
                  <a:srgbClr val="000000"/>
                </a:solidFill>
                <a:latin typeface="Arial Black"/>
                <a:ea typeface="Calibri"/>
                <a:cs typeface="Times New Roman"/>
              </a:rPr>
              <a:t>2  </a:t>
            </a:r>
            <a:endParaRPr lang="en-GB" sz="1500" u="sng" dirty="0" smtClean="0">
              <a:solidFill>
                <a:srgbClr val="000000"/>
              </a:solidFill>
              <a:latin typeface="Arial Black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1000"/>
              </a:spcAft>
            </a:pPr>
            <a:r>
              <a:rPr lang="en-GB" sz="1500" u="sng" dirty="0" smtClean="0">
                <a:solidFill>
                  <a:srgbClr val="000000"/>
                </a:solidFill>
                <a:effectLst/>
                <a:latin typeface="Arial Black"/>
                <a:ea typeface="Calibri"/>
                <a:cs typeface="Times New Roman"/>
              </a:rPr>
              <a:t>This term our topic </a:t>
            </a:r>
            <a:r>
              <a:rPr lang="en-GB" sz="1500" u="sng" dirty="0" smtClean="0">
                <a:solidFill>
                  <a:srgbClr val="000000"/>
                </a:solidFill>
                <a:effectLst/>
                <a:latin typeface="Arial Black"/>
                <a:ea typeface="Calibri"/>
                <a:cs typeface="Times New Roman"/>
              </a:rPr>
              <a:t>is called Northern Exposure – Denmark</a:t>
            </a:r>
            <a:endParaRPr lang="en-GB" sz="1500" dirty="0" smtClean="0">
              <a:solidFill>
                <a:srgbClr val="1C1C1C"/>
              </a:solidFill>
              <a:effectLst/>
              <a:latin typeface="SF Cartoonist Hand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1781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4812</TotalTime>
  <Words>377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Calibri</vt:lpstr>
      <vt:lpstr>Comic Sans MS</vt:lpstr>
      <vt:lpstr>Lucida Handwriting</vt:lpstr>
      <vt:lpstr>SF Cartoonist Hand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 Leach</dc:creator>
  <cp:lastModifiedBy>Victoria Leach</cp:lastModifiedBy>
  <cp:revision>33</cp:revision>
  <cp:lastPrinted>2019-05-22T08:53:39Z</cp:lastPrinted>
  <dcterms:created xsi:type="dcterms:W3CDTF">2019-02-13T22:07:14Z</dcterms:created>
  <dcterms:modified xsi:type="dcterms:W3CDTF">2026-10-11T20:06:13Z</dcterms:modified>
</cp:coreProperties>
</file>