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80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093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52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89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40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98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806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5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72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38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059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DD65F-61F5-4E92-9E67-68ABEC1BD235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67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044607"/>
              </p:ext>
            </p:extLst>
          </p:nvPr>
        </p:nvGraphicFramePr>
        <p:xfrm>
          <a:off x="216318" y="753146"/>
          <a:ext cx="8568953" cy="4710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4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4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981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Geography 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Locate Egypt on a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map. Draw out the outline of the continent it is found in and plot the famous landmarks of Egypt. Make sure you draw out a key to identify symbols used.</a:t>
                      </a:r>
                      <a:endParaRPr lang="en-GB" sz="1000" b="1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Get active 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How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many members of your family and friends can you get together to organise a mini sports activity?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Take lots of pictures to show everything you do.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Writing </a:t>
                      </a:r>
                    </a:p>
                    <a:p>
                      <a:pPr algn="ctr"/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Write a poem with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an </a:t>
                      </a: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Egyptian theme.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Will it rhyme? Will it be funny or informative?</a:t>
                      </a:r>
                      <a:endParaRPr lang="en-GB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Writing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Create a persuasive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poster for visiting Egypt. Which landmarks will you use? Why not collect holiday brochures from a travel shop and cut out some </a:t>
                      </a:r>
                      <a:r>
                        <a:rPr lang="en-GB" sz="1000" b="1" baseline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of the 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images you find.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5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Art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Create your own 3D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model of a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pyramid for our class display</a:t>
                      </a: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Recycle materials you find at home. 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Paint, mould, sculpt and get creative.</a:t>
                      </a: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PE.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Can you create a new game to </a:t>
                      </a:r>
                      <a:r>
                        <a:rPr lang="en-GB" sz="10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play in </a:t>
                      </a: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the playground in school?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What are the rules?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Do you need any equipment? How do you earn points?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Maths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Plan a party for your family and friends. What would you need to buy? How much would you have to spend to get what you needed?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Art/Literacy 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Use hieroglyphics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to write out your own name to make a door sign for your bedroom.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19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Writing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Make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a l</a:t>
                      </a: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ist of 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questions </a:t>
                      </a: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that you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would like to ask </a:t>
                      </a: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an ancient Egyptian. What would you like to know?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Free style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What interests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you the most? Bugs? Dragons? Cars? Mythical beasts? People? Create a detailed drawing of anything you like.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Literacy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Write a recount of something exciting you have done over the </a:t>
                      </a: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holidays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Science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Research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the different types of rocks found underground. Which is your favourite and why?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1214" y="5877272"/>
            <a:ext cx="8748464" cy="81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000"/>
              </a:spcAft>
            </a:pPr>
            <a:r>
              <a:rPr lang="en-GB" sz="1200" b="1" u="sng" dirty="0" smtClean="0">
                <a:solidFill>
                  <a:srgbClr val="C00000"/>
                </a:solidFill>
                <a:ea typeface="Calibri"/>
                <a:cs typeface="Times New Roman"/>
              </a:rPr>
              <a:t>What</a:t>
            </a:r>
            <a:r>
              <a:rPr lang="en-GB" sz="1200" b="1" u="sng" dirty="0">
                <a:solidFill>
                  <a:srgbClr val="C00000"/>
                </a:solidFill>
                <a:ea typeface="Calibri"/>
                <a:cs typeface="Times New Roman"/>
              </a:rPr>
              <a:t>?</a:t>
            </a:r>
            <a:r>
              <a:rPr lang="en-GB" sz="1200" u="sng" dirty="0" smtClean="0">
                <a:solidFill>
                  <a:srgbClr val="1C1C1C"/>
                </a:solidFill>
                <a:effectLst/>
                <a:latin typeface="Lucida Handwriting"/>
                <a:ea typeface="Calibri"/>
                <a:cs typeface="Times New Roman"/>
              </a:rPr>
              <a:t>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You can choose as many tasks as you like, making sure you take photos or record any writing, if you need a book or paper to record on, just ask! Some tasks are more of a challenge, if you do a good job you can earn extra diddy-dots!</a:t>
            </a:r>
            <a:endParaRPr lang="en-GB" sz="1200" dirty="0" smtClean="0">
              <a:solidFill>
                <a:srgbClr val="1C1C1C"/>
              </a:solidFill>
              <a:effectLst/>
              <a:latin typeface="SF Cartoonist Hand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1000"/>
              </a:spcAft>
            </a:pPr>
            <a:r>
              <a:rPr lang="en-GB" sz="1200" b="1" u="sng" dirty="0">
                <a:solidFill>
                  <a:srgbClr val="C00000"/>
                </a:solidFill>
                <a:ea typeface="Calibri"/>
                <a:cs typeface="Times New Roman"/>
              </a:rPr>
              <a:t>When</a:t>
            </a:r>
            <a:r>
              <a:rPr lang="en-GB" sz="1200" b="1" u="sng" dirty="0" smtClean="0">
                <a:solidFill>
                  <a:srgbClr val="C00000"/>
                </a:solidFill>
                <a:ea typeface="Calibri"/>
                <a:cs typeface="Times New Roman"/>
              </a:rPr>
              <a:t>?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Return on Monday </a:t>
            </a:r>
            <a:r>
              <a:rPr lang="en-GB" sz="1200" b="1" smtClean="0">
                <a:solidFill>
                  <a:srgbClr val="C00000"/>
                </a:solidFill>
                <a:ea typeface="Calibri"/>
                <a:cs typeface="Times New Roman"/>
              </a:rPr>
              <a:t>13</a:t>
            </a:r>
            <a:r>
              <a:rPr lang="en-GB" sz="1200" b="1" baseline="30000" smtClean="0">
                <a:solidFill>
                  <a:srgbClr val="C00000"/>
                </a:solidFill>
                <a:ea typeface="Calibri"/>
                <a:cs typeface="Times New Roman"/>
              </a:rPr>
              <a:t>th</a:t>
            </a:r>
            <a:r>
              <a:rPr lang="en-GB" sz="1200" b="1" smtClean="0">
                <a:solidFill>
                  <a:srgbClr val="C00000"/>
                </a:solidFill>
                <a:ea typeface="Calibri"/>
                <a:cs typeface="Times New Roman"/>
              </a:rPr>
              <a:t> October</a:t>
            </a:r>
            <a:r>
              <a:rPr lang="en-GB" sz="1200" b="1" smtClean="0">
                <a:solidFill>
                  <a:srgbClr val="C00000"/>
                </a:solidFill>
                <a:ea typeface="Calibri"/>
                <a:cs typeface="Times New Roman"/>
              </a:rPr>
              <a:t> for  </a:t>
            </a:r>
            <a:r>
              <a:rPr lang="en-GB" sz="1200" b="1" dirty="0" smtClean="0">
                <a:solidFill>
                  <a:srgbClr val="C00000"/>
                </a:solidFill>
                <a:ea typeface="Calibri"/>
                <a:cs typeface="Times New Roman"/>
              </a:rPr>
              <a:t>marking and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a reward!</a:t>
            </a:r>
            <a:endParaRPr lang="en-GB" sz="1200" dirty="0">
              <a:solidFill>
                <a:srgbClr val="1C1C1C"/>
              </a:solidFill>
              <a:effectLst/>
              <a:latin typeface="SF Cartoonist Hand"/>
              <a:ea typeface="Calibri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14980"/>
            <a:ext cx="8784976" cy="707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en-GB" sz="1500" u="sng" dirty="0" smtClean="0">
                <a:solidFill>
                  <a:srgbClr val="000000"/>
                </a:solidFill>
                <a:effectLst/>
                <a:latin typeface="Arial Black"/>
                <a:ea typeface="Calibri"/>
                <a:cs typeface="Times New Roman"/>
              </a:rPr>
              <a:t>Opal Homework – Autumn </a:t>
            </a:r>
            <a:r>
              <a:rPr lang="en-GB" sz="1500" u="sng" dirty="0" smtClean="0">
                <a:solidFill>
                  <a:srgbClr val="000000"/>
                </a:solidFill>
                <a:effectLst/>
                <a:latin typeface="Arial Black"/>
                <a:ea typeface="Calibri"/>
                <a:cs typeface="Times New Roman"/>
              </a:rPr>
              <a:t>1</a:t>
            </a:r>
            <a:endParaRPr lang="en-GB" sz="1500" u="sng" dirty="0" smtClean="0">
              <a:solidFill>
                <a:srgbClr val="000000"/>
              </a:solidFill>
              <a:effectLst/>
              <a:latin typeface="Arial Black"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en-GB" sz="1500" u="sng" dirty="0" smtClean="0">
                <a:solidFill>
                  <a:srgbClr val="000000"/>
                </a:solidFill>
                <a:effectLst/>
                <a:latin typeface="Arial Black"/>
                <a:ea typeface="Calibri"/>
                <a:cs typeface="Times New Roman"/>
              </a:rPr>
              <a:t>This term our topic is all about </a:t>
            </a:r>
            <a:r>
              <a:rPr lang="en-GB" sz="1500" u="sng" dirty="0" smtClean="0">
                <a:solidFill>
                  <a:srgbClr val="000000"/>
                </a:solidFill>
                <a:latin typeface="Arial Black"/>
                <a:ea typeface="Calibri"/>
                <a:cs typeface="Times New Roman"/>
              </a:rPr>
              <a:t>Egypt</a:t>
            </a:r>
            <a:endParaRPr lang="en-GB" sz="1500" dirty="0" smtClean="0">
              <a:solidFill>
                <a:srgbClr val="1C1C1C"/>
              </a:solidFill>
              <a:effectLst/>
              <a:latin typeface="SF Cartoonist Hand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1781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4706</TotalTime>
  <Words>399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Calibri</vt:lpstr>
      <vt:lpstr>Comic Sans MS</vt:lpstr>
      <vt:lpstr>Lucida Handwriting</vt:lpstr>
      <vt:lpstr>SF Cartoonist Hand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 Leach</dc:creator>
  <cp:lastModifiedBy>Victoria Leach</cp:lastModifiedBy>
  <cp:revision>27</cp:revision>
  <cp:lastPrinted>2025-07-09T11:05:26Z</cp:lastPrinted>
  <dcterms:created xsi:type="dcterms:W3CDTF">2019-02-13T22:07:14Z</dcterms:created>
  <dcterms:modified xsi:type="dcterms:W3CDTF">2025-07-09T11:05:35Z</dcterms:modified>
</cp:coreProperties>
</file>