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880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9891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340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98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8061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15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72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38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059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93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52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DD65F-61F5-4E92-9E67-68ABEC1BD235}" type="datetimeFigureOut">
              <a:rPr lang="en-GB" smtClean="0"/>
              <a:t>22/07/2026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4CD87-C13D-4D17-AC5D-53C98DDE8B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673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25"/>
            <a:ext cx="9144000" cy="685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239866"/>
              </p:ext>
            </p:extLst>
          </p:nvPr>
        </p:nvGraphicFramePr>
        <p:xfrm>
          <a:off x="216318" y="753146"/>
          <a:ext cx="8568953" cy="5205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4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8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17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981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Geography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Locate Mexico on a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map. </a:t>
                      </a:r>
                      <a:r>
                        <a:rPr lang="en-GB" sz="1000" b="1" baseline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Draw 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the outline of the continent it is found in and plot any famous landmarks or places.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Make sure you use a key to identify symbols used.</a:t>
                      </a: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Get active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How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many members of your family and friends can you get together to organise a mini  online geography quiz?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I’d love to see your quiz questions.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Writing </a:t>
                      </a:r>
                    </a:p>
                    <a:p>
                      <a:pPr algn="ctr"/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Write a poem with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a </a:t>
                      </a: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Mexican theme.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Will it rhyme? </a:t>
                      </a:r>
                    </a:p>
                    <a:p>
                      <a:pPr algn="ctr"/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Will it be funny or informative?</a:t>
                      </a:r>
                      <a:endParaRPr lang="en-GB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Create a persuasive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poster for visiting Mexico. Which landmarks will you use? Why not collect holiday brochures from a travel agent to see how language has been used.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0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Art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Create your own Day of the Dead artwork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for our class display</a:t>
                      </a: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.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Paint, mould, sculpt and get creative.</a:t>
                      </a: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PE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Which sports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are Mexico well known for?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Can you create an information poster about them?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Maths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Plan a Day of the Dead festival for school. What would you call the games and activities? Maybe we would be able to use your ideas at our next Octoberfest.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Art/Literacy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Can you create your own comic story.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Watch ‘Coco’ the film to get some help with the plot of the story.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Writing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Create a fact file to show off some interesting facts about Mexico and their culture. What will you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find out to share with us back in school?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Free 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style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Can you create your own Mexican menu? What items can you find in the supermarket that you would be able to use?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Literacy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Write a recount of something exciting you have done over the </a:t>
                      </a: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holidays. 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endParaRPr lang="en-GB" sz="1000" b="1" dirty="0" smtClean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Science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n-GB" sz="1000" b="1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Using recycled</a:t>
                      </a:r>
                      <a:r>
                        <a:rPr lang="en-GB" sz="1000" b="1" baseline="0" dirty="0" smtClean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/>
                          <a:cs typeface="Times New Roman"/>
                        </a:rPr>
                        <a:t> cardboard boxes, elastic bands and string. Can you  create your own string instrument?</a:t>
                      </a:r>
                      <a:endParaRPr lang="en-GB" sz="10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54635" marR="54635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61214" y="5877272"/>
            <a:ext cx="8748464" cy="81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000"/>
              </a:spcAft>
            </a:pPr>
            <a:r>
              <a:rPr lang="en-GB" sz="1200" b="1" u="sng" dirty="0" smtClean="0">
                <a:solidFill>
                  <a:srgbClr val="C00000"/>
                </a:solidFill>
                <a:ea typeface="Calibri"/>
                <a:cs typeface="Times New Roman"/>
              </a:rPr>
              <a:t>What</a:t>
            </a:r>
            <a:r>
              <a:rPr lang="en-GB" sz="1200" b="1" u="sng" dirty="0">
                <a:solidFill>
                  <a:srgbClr val="C00000"/>
                </a:solidFill>
                <a:ea typeface="Calibri"/>
                <a:cs typeface="Times New Roman"/>
              </a:rPr>
              <a:t>?</a:t>
            </a:r>
            <a:r>
              <a:rPr lang="en-GB" sz="1200" u="sng" dirty="0" smtClean="0">
                <a:solidFill>
                  <a:srgbClr val="1C1C1C"/>
                </a:solidFill>
                <a:effectLst/>
                <a:latin typeface="Lucida Handwriting"/>
                <a:ea typeface="Calibri"/>
                <a:cs typeface="Times New Roman"/>
              </a:rPr>
              <a:t> </a:t>
            </a:r>
            <a:r>
              <a:rPr lang="en-GB" sz="1200" b="1" dirty="0">
                <a:solidFill>
                  <a:srgbClr val="C00000"/>
                </a:solidFill>
                <a:ea typeface="Calibri"/>
                <a:cs typeface="Times New Roman"/>
              </a:rPr>
              <a:t>You can choose as many tasks as you like, making sure you take photos or record any writing, if you need a book or paper to record on, just ask! Some tasks are more of a challenge, if you do a good job you can earn extra diddy-dots!</a:t>
            </a:r>
            <a:endParaRPr lang="en-GB" sz="1200" dirty="0" smtClean="0">
              <a:solidFill>
                <a:srgbClr val="1C1C1C"/>
              </a:solidFill>
              <a:effectLst/>
              <a:latin typeface="SF Cartoonist Hand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1000"/>
              </a:spcAft>
            </a:pPr>
            <a:r>
              <a:rPr lang="en-GB" sz="1200" b="1" u="sng" dirty="0">
                <a:solidFill>
                  <a:srgbClr val="C00000"/>
                </a:solidFill>
                <a:ea typeface="Calibri"/>
                <a:cs typeface="Times New Roman"/>
              </a:rPr>
              <a:t>When</a:t>
            </a:r>
            <a:r>
              <a:rPr lang="en-GB" sz="1200" b="1" u="sng" dirty="0" smtClean="0">
                <a:solidFill>
                  <a:srgbClr val="C00000"/>
                </a:solidFill>
                <a:ea typeface="Calibri"/>
                <a:cs typeface="Times New Roman"/>
              </a:rPr>
              <a:t>? 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Return on 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Monday 19</a:t>
            </a:r>
            <a:r>
              <a:rPr lang="en-GB" sz="1200" b="1" baseline="30000" dirty="0" smtClean="0">
                <a:solidFill>
                  <a:srgbClr val="C00000"/>
                </a:solidFill>
                <a:ea typeface="Calibri"/>
                <a:cs typeface="Times New Roman"/>
              </a:rPr>
              <a:t>th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 October </a:t>
            </a:r>
            <a:r>
              <a:rPr lang="en-GB" sz="1200" b="1" dirty="0" smtClean="0">
                <a:solidFill>
                  <a:srgbClr val="C00000"/>
                </a:solidFill>
                <a:ea typeface="Calibri"/>
                <a:cs typeface="Times New Roman"/>
              </a:rPr>
              <a:t>for  </a:t>
            </a:r>
            <a:r>
              <a:rPr lang="en-GB" sz="1200" b="1" dirty="0">
                <a:solidFill>
                  <a:srgbClr val="C00000"/>
                </a:solidFill>
                <a:ea typeface="Calibri"/>
                <a:cs typeface="Times New Roman"/>
              </a:rPr>
              <a:t>marking and a reward!</a:t>
            </a:r>
            <a:endParaRPr lang="en-GB" sz="1200" dirty="0">
              <a:solidFill>
                <a:srgbClr val="1C1C1C"/>
              </a:solidFill>
              <a:effectLst/>
              <a:latin typeface="SF Cartoonist Hand"/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1520" y="14980"/>
            <a:ext cx="8784976" cy="714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000"/>
              </a:spcAft>
            </a:pPr>
            <a:r>
              <a:rPr lang="en-GB" sz="1500" u="sng" dirty="0" smtClean="0">
                <a:solidFill>
                  <a:srgbClr val="000000"/>
                </a:solidFill>
                <a:effectLst/>
                <a:latin typeface="Arial Black"/>
                <a:ea typeface="Calibri"/>
                <a:cs typeface="Times New Roman"/>
              </a:rPr>
              <a:t>Opal Homework – </a:t>
            </a:r>
            <a:r>
              <a:rPr lang="en-GB" sz="1500" u="sng" dirty="0" smtClean="0">
                <a:solidFill>
                  <a:srgbClr val="000000"/>
                </a:solidFill>
                <a:latin typeface="Arial Black"/>
                <a:ea typeface="Calibri"/>
                <a:cs typeface="Times New Roman"/>
              </a:rPr>
              <a:t>Autumn 1 </a:t>
            </a:r>
            <a:r>
              <a:rPr lang="en-GB" sz="1500" u="sng" dirty="0" smtClean="0">
                <a:solidFill>
                  <a:srgbClr val="000000"/>
                </a:solidFill>
                <a:latin typeface="Arial Black"/>
                <a:ea typeface="Calibri"/>
                <a:cs typeface="Times New Roman"/>
              </a:rPr>
              <a:t> </a:t>
            </a:r>
            <a:endParaRPr lang="en-GB" sz="1500" u="sng" dirty="0" smtClean="0">
              <a:solidFill>
                <a:srgbClr val="000000"/>
              </a:solidFill>
              <a:latin typeface="Arial Black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1000"/>
              </a:spcAft>
            </a:pPr>
            <a:r>
              <a:rPr lang="en-GB" sz="1500" u="sng" dirty="0" smtClean="0">
                <a:solidFill>
                  <a:srgbClr val="000000"/>
                </a:solidFill>
                <a:effectLst/>
                <a:latin typeface="Arial Black"/>
                <a:ea typeface="Calibri"/>
                <a:cs typeface="Times New Roman"/>
              </a:rPr>
              <a:t>This term our topic is all about </a:t>
            </a:r>
            <a:r>
              <a:rPr lang="en-GB" sz="1500" u="sng" dirty="0" smtClean="0">
                <a:solidFill>
                  <a:srgbClr val="000000"/>
                </a:solidFill>
                <a:latin typeface="Arial Black"/>
                <a:ea typeface="Calibri"/>
                <a:cs typeface="Times New Roman"/>
              </a:rPr>
              <a:t>Mexico</a:t>
            </a:r>
            <a:endParaRPr lang="en-GB" sz="1500" dirty="0" smtClean="0">
              <a:solidFill>
                <a:srgbClr val="1C1C1C"/>
              </a:solidFill>
              <a:effectLst/>
              <a:latin typeface="SF Cartoonist Hand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01781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4792</TotalTime>
  <Words>393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Arial Black</vt:lpstr>
      <vt:lpstr>Calibri</vt:lpstr>
      <vt:lpstr>Comic Sans MS</vt:lpstr>
      <vt:lpstr>Lucida Handwriting</vt:lpstr>
      <vt:lpstr>SF Cartoonist Hand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 Leach</dc:creator>
  <cp:lastModifiedBy>Victoria Leach</cp:lastModifiedBy>
  <cp:revision>31</cp:revision>
  <cp:lastPrinted>2019-05-22T08:53:39Z</cp:lastPrinted>
  <dcterms:created xsi:type="dcterms:W3CDTF">2019-02-13T22:07:14Z</dcterms:created>
  <dcterms:modified xsi:type="dcterms:W3CDTF">2026-07-22T15:29:49Z</dcterms:modified>
</cp:coreProperties>
</file>