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64" autoAdjust="0"/>
  </p:normalViewPr>
  <p:slideViewPr>
    <p:cSldViewPr>
      <p:cViewPr varScale="1">
        <p:scale>
          <a:sx n="69" d="100"/>
          <a:sy n="69" d="100"/>
        </p:scale>
        <p:origin x="1786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8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30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26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25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703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16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32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7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9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10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961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5AE21-CF14-442C-B237-346F207697CD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B601E-2D9A-4C4B-8B7D-1CCEB8060B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0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299254"/>
              </p:ext>
            </p:extLst>
          </p:nvPr>
        </p:nvGraphicFramePr>
        <p:xfrm>
          <a:off x="107504" y="764704"/>
          <a:ext cx="2160240" cy="6026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0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3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241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</a:rPr>
                        <a:t>Key Information </a:t>
                      </a:r>
                      <a:endParaRPr lang="en-GB" sz="1100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8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Currency: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Mexican peso </a:t>
                      </a:r>
                      <a:r>
                        <a:rPr lang="en-GB" sz="900" b="1" dirty="0" smtClean="0">
                          <a:effectLst/>
                        </a:rPr>
                        <a:t> &amp; US dollar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2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Language: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 smtClean="0">
                          <a:effectLst/>
                        </a:rPr>
                        <a:t>Spanish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8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Religion: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Christianity – Roman Catholic 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2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Continent: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North America 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2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Capital city: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</a:rPr>
                        <a:t>Mexico City </a:t>
                      </a:r>
                      <a:endParaRPr lang="en-GB" sz="1100" b="1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37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Flight time: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It would take between 13 and 21 hours to fly from Manchester to </a:t>
                      </a:r>
                      <a:r>
                        <a:rPr lang="en-GB" sz="900" b="1" dirty="0" smtClean="0">
                          <a:effectLst/>
                        </a:rPr>
                        <a:t>Mexico.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37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Mexican Foods: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Nachos, tortilla, guacamole, chili con carne, enchiladas, burritos, tacos 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28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Exports: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</a:rPr>
                        <a:t>Corn, oil, fruit, vegetables, silver, coffee, cotton </a:t>
                      </a:r>
                      <a:endParaRPr lang="en-GB" sz="1100" b="1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037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Day of the Dead </a:t>
                      </a:r>
                      <a:endParaRPr lang="en-GB" sz="10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alibri"/>
                          <a:cs typeface="Century Gothic"/>
                        </a:rPr>
                        <a:t>(</a:t>
                      </a:r>
                      <a:r>
                        <a:rPr lang="en-GB" sz="800" dirty="0" err="1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alibri"/>
                          <a:cs typeface="Century Gothic"/>
                        </a:rPr>
                        <a:t>Dia</a:t>
                      </a:r>
                      <a:r>
                        <a:rPr lang="en-GB" sz="800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alibri"/>
                          <a:cs typeface="Century Gothic"/>
                        </a:rPr>
                        <a:t> de la </a:t>
                      </a:r>
                      <a:r>
                        <a:rPr lang="en-GB" sz="800" baseline="0" dirty="0" err="1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alibri"/>
                          <a:cs typeface="Century Gothic"/>
                        </a:rPr>
                        <a:t>muertos</a:t>
                      </a:r>
                      <a:r>
                        <a:rPr lang="en-GB" sz="800" baseline="0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  <a:ea typeface="Calibri"/>
                          <a:cs typeface="Century Gothic"/>
                        </a:rPr>
                        <a:t> )</a:t>
                      </a:r>
                      <a:endParaRPr lang="en-GB" sz="800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A Mexican festival that runs from 31st </a:t>
                      </a:r>
                      <a:r>
                        <a:rPr lang="en-GB" sz="900" b="1" dirty="0" smtClean="0">
                          <a:effectLst/>
                        </a:rPr>
                        <a:t>October </a:t>
                      </a:r>
                      <a:r>
                        <a:rPr lang="en-GB" sz="900" b="1" dirty="0">
                          <a:effectLst/>
                        </a:rPr>
                        <a:t>– 2nd </a:t>
                      </a:r>
                      <a:r>
                        <a:rPr lang="en-GB" sz="900" b="1" dirty="0" smtClean="0">
                          <a:effectLst/>
                        </a:rPr>
                        <a:t>November </a:t>
                      </a:r>
                      <a:r>
                        <a:rPr lang="en-GB" sz="900" b="1" dirty="0">
                          <a:effectLst/>
                        </a:rPr>
                        <a:t>to celebrate the life of the dead. 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Countries that border Mexico: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USA, Guatemala and </a:t>
                      </a:r>
                      <a:r>
                        <a:rPr lang="en-GB" sz="900" b="1" dirty="0" smtClean="0">
                          <a:effectLst/>
                        </a:rPr>
                        <a:t>Belize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697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Water surrounding Mexico </a:t>
                      </a:r>
                      <a:endParaRPr lang="en-GB" sz="110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</a:rPr>
                        <a:t>Pacific Ocean, Gulf of Mexico and the Caribbean Sea </a:t>
                      </a:r>
                      <a:endParaRPr lang="en-GB" sz="1100" b="1" dirty="0">
                        <a:solidFill>
                          <a:srgbClr val="000000"/>
                        </a:solidFill>
                        <a:effectLst/>
                        <a:latin typeface="Century Gothic"/>
                        <a:ea typeface="Calibri"/>
                        <a:cs typeface="Century Gothic"/>
                      </a:endParaRPr>
                    </a:p>
                  </a:txBody>
                  <a:tcPr marL="61601" marR="6160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26" name="Picture 2" descr="Image result for mexico text fre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1" t="46005" r="10010" b="22872"/>
          <a:stretch/>
        </p:blipFill>
        <p:spPr bwMode="auto">
          <a:xfrm>
            <a:off x="2483768" y="9151"/>
            <a:ext cx="4438898" cy="65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635379"/>
              </p:ext>
            </p:extLst>
          </p:nvPr>
        </p:nvGraphicFramePr>
        <p:xfrm>
          <a:off x="6818916" y="862959"/>
          <a:ext cx="2304256" cy="5976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335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Vocabulary 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Meaning 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842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Weather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 smtClean="0"/>
                        <a:t>The condition of the atmosphere in an area over a short period</a:t>
                      </a:r>
                      <a:r>
                        <a:rPr lang="en-GB" sz="1000" b="1" baseline="0" dirty="0" smtClean="0"/>
                        <a:t> of time.</a:t>
                      </a:r>
                      <a:endParaRPr lang="en-GB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369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Climate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 smtClean="0"/>
                        <a:t>The weather conditions  of a region over a long time.</a:t>
                      </a:r>
                      <a:endParaRPr lang="en-GB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842">
                <a:tc>
                  <a:txBody>
                    <a:bodyPr/>
                    <a:lstStyle/>
                    <a:p>
                      <a:r>
                        <a:rPr lang="en-GB" sz="1000" dirty="0" err="1" smtClean="0"/>
                        <a:t>Dia</a:t>
                      </a:r>
                      <a:r>
                        <a:rPr lang="en-GB" sz="1000" dirty="0" smtClean="0"/>
                        <a:t> de la </a:t>
                      </a:r>
                      <a:r>
                        <a:rPr lang="en-GB" sz="1000" dirty="0" err="1" smtClean="0"/>
                        <a:t>M</a:t>
                      </a:r>
                      <a:r>
                        <a:rPr lang="en-GB" sz="1000" smtClean="0"/>
                        <a:t>uertos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 smtClean="0"/>
                        <a:t>Traditional Mexican </a:t>
                      </a:r>
                      <a:r>
                        <a:rPr lang="en-GB" sz="1000" b="1" baseline="0" dirty="0" smtClean="0"/>
                        <a:t> festival, which celebrates the lives of the dead.</a:t>
                      </a:r>
                      <a:endParaRPr lang="en-GB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347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Exports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goods or services sent to other countries for money.</a:t>
                      </a:r>
                      <a:endParaRPr lang="en-GB" sz="18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3312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Human geography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 smtClean="0"/>
                        <a:t>An area of</a:t>
                      </a:r>
                      <a:r>
                        <a:rPr lang="en-GB" sz="1000" b="1" baseline="0" dirty="0" smtClean="0"/>
                        <a:t> geography, which focuses on how humans have changed the Earth’s surface.</a:t>
                      </a:r>
                      <a:endParaRPr lang="en-GB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792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Physical geography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 smtClean="0"/>
                        <a:t>An area of</a:t>
                      </a:r>
                      <a:r>
                        <a:rPr lang="en-GB" sz="1000" b="1" baseline="0" dirty="0" smtClean="0"/>
                        <a:t> geography, which focuses on the Earth’s nature features, such as mountains, deserts, rivers and oceans.</a:t>
                      </a:r>
                      <a:endParaRPr lang="en-GB" sz="1000" b="1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96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Region</a:t>
                      </a:r>
                      <a:r>
                        <a:rPr lang="en-GB" sz="1000" baseline="0" dirty="0" smtClean="0"/>
                        <a:t> 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 smtClean="0"/>
                        <a:t>A certain area  in the world.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67744" y="692696"/>
            <a:ext cx="4464496" cy="20928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rgbClr val="FF0000"/>
                </a:solidFill>
              </a:rPr>
              <a:t>Mexico’s Geography</a:t>
            </a:r>
          </a:p>
          <a:p>
            <a:endParaRPr lang="en-GB" sz="1200" b="1" dirty="0">
              <a:solidFill>
                <a:schemeClr val="tx2"/>
              </a:solidFill>
            </a:endParaRPr>
          </a:p>
          <a:p>
            <a:endParaRPr lang="en-GB" sz="1200" b="1" dirty="0" smtClean="0">
              <a:solidFill>
                <a:schemeClr val="tx2"/>
              </a:solidFill>
            </a:endParaRPr>
          </a:p>
          <a:p>
            <a:endParaRPr lang="en-GB" sz="1200" b="1" dirty="0">
              <a:solidFill>
                <a:schemeClr val="tx2"/>
              </a:solidFill>
            </a:endParaRPr>
          </a:p>
          <a:p>
            <a:endParaRPr lang="en-GB" sz="1200" b="1" dirty="0" smtClean="0">
              <a:solidFill>
                <a:schemeClr val="tx2"/>
              </a:solidFill>
            </a:endParaRPr>
          </a:p>
          <a:p>
            <a:endParaRPr lang="en-GB" sz="1200" b="1" dirty="0" smtClean="0">
              <a:solidFill>
                <a:schemeClr val="tx2"/>
              </a:solidFill>
            </a:endParaRPr>
          </a:p>
          <a:p>
            <a:endParaRPr lang="en-GB" sz="1200" b="1" dirty="0" smtClean="0">
              <a:solidFill>
                <a:schemeClr val="tx2"/>
              </a:solidFill>
            </a:endParaRPr>
          </a:p>
          <a:p>
            <a:endParaRPr lang="en-GB" sz="1200" b="1" dirty="0" smtClean="0">
              <a:solidFill>
                <a:srgbClr val="FF0000"/>
              </a:solidFill>
            </a:endParaRPr>
          </a:p>
          <a:p>
            <a:endParaRPr lang="en-GB" sz="1200" b="1" dirty="0">
              <a:solidFill>
                <a:srgbClr val="FF0000"/>
              </a:solidFill>
            </a:endParaRPr>
          </a:p>
          <a:p>
            <a:endParaRPr lang="en-GB" sz="1200" b="1" dirty="0" smtClean="0">
              <a:solidFill>
                <a:srgbClr val="FF0000"/>
              </a:solidFill>
            </a:endParaRPr>
          </a:p>
          <a:p>
            <a:endParaRPr lang="en-GB" sz="1200" b="1" dirty="0" smtClean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67744" y="2852936"/>
            <a:ext cx="4464496" cy="19082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rgbClr val="FF0000"/>
                </a:solidFill>
              </a:rPr>
              <a:t>Mexican people &amp; culture</a:t>
            </a:r>
            <a:r>
              <a:rPr lang="en-GB" sz="1000" b="1" u="sng" dirty="0"/>
              <a:t/>
            </a:r>
            <a:br>
              <a:rPr lang="en-GB" sz="1000" b="1" u="sng" dirty="0"/>
            </a:br>
            <a:endParaRPr lang="en-GB" sz="1200" b="1" dirty="0">
              <a:solidFill>
                <a:srgbClr val="1F497D"/>
              </a:solidFill>
            </a:endParaRPr>
          </a:p>
          <a:p>
            <a:endParaRPr lang="en-GB" sz="1200" b="1" dirty="0" smtClean="0">
              <a:solidFill>
                <a:srgbClr val="1F497D"/>
              </a:solidFill>
            </a:endParaRPr>
          </a:p>
          <a:p>
            <a:endParaRPr lang="en-GB" sz="1200" b="1" dirty="0">
              <a:solidFill>
                <a:srgbClr val="1F497D"/>
              </a:solidFill>
            </a:endParaRPr>
          </a:p>
          <a:p>
            <a:endParaRPr lang="en-GB" sz="1200" b="1" dirty="0" smtClean="0">
              <a:solidFill>
                <a:srgbClr val="1F497D"/>
              </a:solidFill>
            </a:endParaRPr>
          </a:p>
          <a:p>
            <a:endParaRPr lang="en-GB" sz="1200" b="1" dirty="0">
              <a:solidFill>
                <a:srgbClr val="1F497D"/>
              </a:solidFill>
            </a:endParaRPr>
          </a:p>
          <a:p>
            <a:endParaRPr lang="en-GB" sz="1200" b="1" dirty="0" smtClean="0">
              <a:solidFill>
                <a:srgbClr val="1F497D"/>
              </a:solidFill>
            </a:endParaRPr>
          </a:p>
          <a:p>
            <a:endParaRPr lang="en-GB" sz="1200" b="1" dirty="0" smtClean="0">
              <a:solidFill>
                <a:srgbClr val="1F497D"/>
              </a:solidFill>
            </a:endParaRPr>
          </a:p>
          <a:p>
            <a:endParaRPr lang="en-GB" sz="1200" b="1" dirty="0">
              <a:solidFill>
                <a:srgbClr val="1F497D"/>
              </a:solidFill>
            </a:endParaRPr>
          </a:p>
          <a:p>
            <a:endParaRPr lang="en-GB" sz="1200" b="1" dirty="0">
              <a:solidFill>
                <a:srgbClr val="1F497D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4869160"/>
            <a:ext cx="4464496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rgbClr val="FF0000"/>
                </a:solidFill>
              </a:rPr>
              <a:t>Day of the Dead</a:t>
            </a:r>
          </a:p>
          <a:p>
            <a:endParaRPr lang="en-GB" sz="1000" b="1" dirty="0" smtClean="0">
              <a:solidFill>
                <a:srgbClr val="FF0000"/>
              </a:solidFill>
            </a:endParaRPr>
          </a:p>
          <a:p>
            <a:r>
              <a:rPr lang="en-GB" sz="1000" dirty="0"/>
              <a:t>The Day of the Dead is celebrated in Mexico and other </a:t>
            </a:r>
            <a:endParaRPr lang="en-GB" sz="1000" dirty="0" smtClean="0"/>
          </a:p>
          <a:p>
            <a:r>
              <a:rPr lang="en-GB" sz="1000" dirty="0" smtClean="0"/>
              <a:t>parts </a:t>
            </a:r>
            <a:r>
              <a:rPr lang="en-GB" sz="1000" dirty="0"/>
              <a:t>of Latin America. It is known there as </a:t>
            </a:r>
            <a:r>
              <a:rPr lang="en-GB" sz="1000" dirty="0" err="1"/>
              <a:t>Día</a:t>
            </a:r>
            <a:r>
              <a:rPr lang="en-GB" sz="1000" dirty="0"/>
              <a:t> de </a:t>
            </a:r>
            <a:r>
              <a:rPr lang="en-GB" sz="1000" dirty="0" err="1"/>
              <a:t>los</a:t>
            </a:r>
            <a:r>
              <a:rPr lang="en-GB" sz="1000" dirty="0"/>
              <a:t> </a:t>
            </a:r>
            <a:endParaRPr lang="en-GB" sz="1000" dirty="0" smtClean="0"/>
          </a:p>
          <a:p>
            <a:r>
              <a:rPr lang="en-GB" sz="1000" dirty="0" err="1" smtClean="0"/>
              <a:t>Muertos</a:t>
            </a:r>
            <a:r>
              <a:rPr lang="en-GB" sz="1000" dirty="0"/>
              <a:t>. </a:t>
            </a:r>
            <a:r>
              <a:rPr lang="en-GB" sz="1000" dirty="0" smtClean="0"/>
              <a:t>Even though it is celebrated in Mexico, </a:t>
            </a:r>
          </a:p>
          <a:p>
            <a:r>
              <a:rPr lang="en-GB" sz="1000" dirty="0" smtClean="0"/>
              <a:t>people also celebrate </a:t>
            </a:r>
            <a:r>
              <a:rPr lang="en-GB" sz="1000" dirty="0"/>
              <a:t>the </a:t>
            </a:r>
            <a:r>
              <a:rPr lang="en-GB" sz="1000" dirty="0" smtClean="0"/>
              <a:t>festival </a:t>
            </a:r>
            <a:r>
              <a:rPr lang="en-GB" sz="1000" dirty="0"/>
              <a:t>in other countries </a:t>
            </a:r>
            <a:endParaRPr lang="en-GB" sz="1000" dirty="0" smtClean="0"/>
          </a:p>
          <a:p>
            <a:r>
              <a:rPr lang="en-GB" sz="1000" dirty="0" smtClean="0"/>
              <a:t>as </a:t>
            </a:r>
            <a:r>
              <a:rPr lang="en-GB" sz="1000" dirty="0"/>
              <a:t>well. </a:t>
            </a:r>
            <a:endParaRPr lang="en-GB" sz="1000" dirty="0" smtClean="0"/>
          </a:p>
          <a:p>
            <a:r>
              <a:rPr lang="en-GB" sz="1000" dirty="0" smtClean="0"/>
              <a:t>The </a:t>
            </a:r>
            <a:r>
              <a:rPr lang="en-GB" sz="1000" dirty="0"/>
              <a:t>festival is </a:t>
            </a:r>
            <a:r>
              <a:rPr lang="en-GB" sz="1000" dirty="0" smtClean="0"/>
              <a:t>celebrated </a:t>
            </a:r>
            <a:r>
              <a:rPr lang="en-GB" sz="1000" dirty="0"/>
              <a:t>to remember loved ones </a:t>
            </a:r>
            <a:endParaRPr lang="en-GB" sz="1000" dirty="0" smtClean="0"/>
          </a:p>
          <a:p>
            <a:r>
              <a:rPr lang="en-GB" sz="1000" dirty="0" smtClean="0"/>
              <a:t>who </a:t>
            </a:r>
            <a:r>
              <a:rPr lang="en-GB" sz="1000" dirty="0"/>
              <a:t>have </a:t>
            </a:r>
            <a:r>
              <a:rPr lang="en-GB" sz="1000" dirty="0" smtClean="0"/>
              <a:t>died and It </a:t>
            </a:r>
            <a:r>
              <a:rPr lang="en-GB" sz="1000" dirty="0"/>
              <a:t>also helps people accept and </a:t>
            </a:r>
            <a:endParaRPr lang="en-GB" sz="1000" dirty="0" smtClean="0"/>
          </a:p>
          <a:p>
            <a:r>
              <a:rPr lang="en-GB" sz="1000" dirty="0" smtClean="0"/>
              <a:t>deal </a:t>
            </a:r>
            <a:r>
              <a:rPr lang="en-GB" sz="1000" dirty="0"/>
              <a:t>with </a:t>
            </a:r>
            <a:r>
              <a:rPr lang="en-GB" sz="1000" dirty="0" smtClean="0"/>
              <a:t>the </a:t>
            </a:r>
            <a:r>
              <a:rPr lang="en-GB" sz="1000" dirty="0"/>
              <a:t>idea of death. </a:t>
            </a:r>
            <a:r>
              <a:rPr lang="en-GB" sz="1000" dirty="0" smtClean="0"/>
              <a:t>An elaborate festival </a:t>
            </a:r>
          </a:p>
          <a:p>
            <a:r>
              <a:rPr lang="en-GB" sz="1000" dirty="0" smtClean="0"/>
              <a:t>takes </a:t>
            </a:r>
            <a:r>
              <a:rPr lang="en-GB" sz="1000" dirty="0"/>
              <a:t>place </a:t>
            </a:r>
            <a:r>
              <a:rPr lang="en-GB" sz="1000" dirty="0" smtClean="0"/>
              <a:t>from October 31</a:t>
            </a:r>
            <a:r>
              <a:rPr lang="en-GB" sz="1000" baseline="30000" dirty="0" smtClean="0"/>
              <a:t>st</a:t>
            </a:r>
            <a:r>
              <a:rPr lang="en-GB" sz="1000" dirty="0" smtClean="0"/>
              <a:t>  to November 2</a:t>
            </a:r>
            <a:r>
              <a:rPr lang="en-GB" sz="1000" baseline="30000" dirty="0" smtClean="0"/>
              <a:t>nd</a:t>
            </a:r>
            <a:r>
              <a:rPr lang="en-GB" sz="1000" dirty="0" smtClean="0"/>
              <a:t> </a:t>
            </a:r>
          </a:p>
          <a:p>
            <a:r>
              <a:rPr lang="en-GB" sz="1000" dirty="0" smtClean="0"/>
              <a:t>every year. </a:t>
            </a:r>
          </a:p>
          <a:p>
            <a:endParaRPr lang="en-GB" sz="1200" b="1" dirty="0" smtClean="0">
              <a:solidFill>
                <a:srgbClr val="1F497D"/>
              </a:solidFill>
            </a:endParaRPr>
          </a:p>
          <a:p>
            <a:endParaRPr lang="en-GB" sz="1200" b="1" dirty="0">
              <a:solidFill>
                <a:srgbClr val="1F497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16632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In Year 4 our geography topic is ...</a:t>
            </a:r>
            <a:endParaRPr lang="en-US" sz="1100" b="1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19" y="4993359"/>
            <a:ext cx="1262811" cy="87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7217" r="7540"/>
          <a:stretch/>
        </p:blipFill>
        <p:spPr bwMode="auto">
          <a:xfrm>
            <a:off x="5027841" y="757259"/>
            <a:ext cx="1672053" cy="13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244" y="940254"/>
            <a:ext cx="2489009" cy="17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181" y="2920317"/>
            <a:ext cx="1014449" cy="137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36096" y="4293096"/>
            <a:ext cx="1216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Frieda Kahlo – famous Mexican Artist</a:t>
            </a:r>
            <a:endParaRPr lang="en-GB" sz="9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976" y="3407031"/>
            <a:ext cx="1354120" cy="135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081977" y="2920317"/>
            <a:ext cx="145520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Skulls are often decorated to celebrate the  Day of the Dead festival </a:t>
            </a:r>
            <a:endParaRPr lang="en-GB" sz="900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411" y="73124"/>
            <a:ext cx="1245403" cy="70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416769" y="193576"/>
            <a:ext cx="608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 smtClean="0"/>
              <a:t>Mexican flag </a:t>
            </a:r>
            <a:endParaRPr lang="en-GB" sz="900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8" r="8613"/>
          <a:stretch/>
        </p:blipFill>
        <p:spPr bwMode="auto">
          <a:xfrm>
            <a:off x="2483768" y="3217807"/>
            <a:ext cx="1274976" cy="8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267744" y="4020405"/>
            <a:ext cx="18142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A</a:t>
            </a:r>
            <a:r>
              <a:rPr lang="en-GB" sz="900" dirty="0" smtClean="0"/>
              <a:t>ncient </a:t>
            </a:r>
            <a:r>
              <a:rPr lang="en-GB" sz="900" dirty="0"/>
              <a:t>M</a:t>
            </a:r>
            <a:r>
              <a:rPr lang="en-GB" sz="900" dirty="0" smtClean="0"/>
              <a:t>aya </a:t>
            </a:r>
            <a:r>
              <a:rPr lang="en-GB" sz="900" dirty="0"/>
              <a:t>city of </a:t>
            </a:r>
            <a:r>
              <a:rPr lang="en-GB" sz="900" dirty="0" err="1"/>
              <a:t>Chichen</a:t>
            </a:r>
            <a:r>
              <a:rPr lang="en-GB" sz="900" dirty="0"/>
              <a:t> Itza, meaning "water well of the </a:t>
            </a:r>
            <a:r>
              <a:rPr lang="en-GB" sz="900" dirty="0" err="1"/>
              <a:t>Itzan</a:t>
            </a:r>
            <a:r>
              <a:rPr lang="en-GB" sz="900" dirty="0"/>
              <a:t> people”. It </a:t>
            </a:r>
            <a:r>
              <a:rPr lang="en-GB" sz="900" dirty="0" smtClean="0"/>
              <a:t>is built around sinkholes near Yucatan and was a great place of worship.  </a:t>
            </a:r>
            <a:endParaRPr lang="en-GB" sz="900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819" y="5847558"/>
            <a:ext cx="1262811" cy="838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044609" y="2201989"/>
            <a:ext cx="12166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Map of Mexico showing surrounding sea and Oceans.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886004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400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4 Geography - Topic  -</dc:title>
  <dc:creator>V Leach</dc:creator>
  <cp:lastModifiedBy>Victoria Leach</cp:lastModifiedBy>
  <cp:revision>21</cp:revision>
  <dcterms:created xsi:type="dcterms:W3CDTF">2019-11-05T23:52:14Z</dcterms:created>
  <dcterms:modified xsi:type="dcterms:W3CDTF">2026-07-22T15:21:22Z</dcterms:modified>
</cp:coreProperties>
</file>