
<file path=[Content_Types].xml><?xml version="1.0" encoding="utf-8"?>
<Types xmlns="http://schemas.openxmlformats.org/package/2006/content-types"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1594" y="13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DD65F-61F5-4E92-9E67-68ABEC1BD235}" type="datetimeFigureOut">
              <a:rPr lang="en-GB" smtClean="0"/>
              <a:t>11/02/2026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94CD87-C13D-4D17-AC5D-53C98DDE8B11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788027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DD65F-61F5-4E92-9E67-68ABEC1BD235}" type="datetimeFigureOut">
              <a:rPr lang="en-GB" smtClean="0"/>
              <a:t>11/02/2026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94CD87-C13D-4D17-AC5D-53C98DDE8B11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909358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DD65F-61F5-4E92-9E67-68ABEC1BD235}" type="datetimeFigureOut">
              <a:rPr lang="en-GB" smtClean="0"/>
              <a:t>11/02/2026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94CD87-C13D-4D17-AC5D-53C98DDE8B11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345281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DD65F-61F5-4E92-9E67-68ABEC1BD235}" type="datetimeFigureOut">
              <a:rPr lang="en-GB" smtClean="0"/>
              <a:t>11/02/2026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94CD87-C13D-4D17-AC5D-53C98DDE8B11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498910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DD65F-61F5-4E92-9E67-68ABEC1BD235}" type="datetimeFigureOut">
              <a:rPr lang="en-GB" smtClean="0"/>
              <a:t>11/02/2026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94CD87-C13D-4D17-AC5D-53C98DDE8B11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534012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DD65F-61F5-4E92-9E67-68ABEC1BD235}" type="datetimeFigureOut">
              <a:rPr lang="en-GB" smtClean="0"/>
              <a:t>11/02/2026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94CD87-C13D-4D17-AC5D-53C98DDE8B11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109850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DD65F-61F5-4E92-9E67-68ABEC1BD235}" type="datetimeFigureOut">
              <a:rPr lang="en-GB" smtClean="0"/>
              <a:t>11/02/2026</a:t>
            </a:fld>
            <a:endParaRPr lang="en-GB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94CD87-C13D-4D17-AC5D-53C98DDE8B11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080611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DD65F-61F5-4E92-9E67-68ABEC1BD235}" type="datetimeFigureOut">
              <a:rPr lang="en-GB" smtClean="0"/>
              <a:t>11/02/2026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94CD87-C13D-4D17-AC5D-53C98DDE8B11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21518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DD65F-61F5-4E92-9E67-68ABEC1BD235}" type="datetimeFigureOut">
              <a:rPr lang="en-GB" smtClean="0"/>
              <a:t>11/02/2026</a:t>
            </a:fld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94CD87-C13D-4D17-AC5D-53C98DDE8B11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867288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DD65F-61F5-4E92-9E67-68ABEC1BD235}" type="datetimeFigureOut">
              <a:rPr lang="en-GB" smtClean="0"/>
              <a:t>11/02/2026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94CD87-C13D-4D17-AC5D-53C98DDE8B11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513806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DD65F-61F5-4E92-9E67-68ABEC1BD235}" type="datetimeFigureOut">
              <a:rPr lang="en-GB" smtClean="0"/>
              <a:t>11/02/2026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94CD87-C13D-4D17-AC5D-53C98DDE8B11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900595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1DD65F-61F5-4E92-9E67-68ABEC1BD235}" type="datetimeFigureOut">
              <a:rPr lang="en-GB" smtClean="0"/>
              <a:t>11/02/2026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94CD87-C13D-4D17-AC5D-53C98DDE8B11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596731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15000"/>
            <a:lum/>
          </a:blip>
          <a:srcRect/>
          <a:stretch>
            <a:fillRect t="-32000" b="-3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Lennox Woods Preserve | The Nature Conservancy"/>
          <p:cNvPicPr>
            <a:picLocks noChangeAspect="1" noChangeArrowheads="1"/>
          </p:cNvPicPr>
          <p:nvPr/>
        </p:nvPicPr>
        <p:blipFill>
          <a:blip r:embed="rId3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80766352"/>
              </p:ext>
            </p:extLst>
          </p:nvPr>
        </p:nvGraphicFramePr>
        <p:xfrm>
          <a:off x="216318" y="753146"/>
          <a:ext cx="8568953" cy="487358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33449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3425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5840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24179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69815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1000"/>
                        </a:spcAft>
                      </a:pPr>
                      <a:r>
                        <a:rPr lang="en-GB" sz="1000" b="1" dirty="0" smtClean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Writing</a:t>
                      </a:r>
                      <a:r>
                        <a:rPr lang="en-GB" sz="1000" b="1" baseline="0" dirty="0" smtClean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 </a:t>
                      </a:r>
                      <a:endParaRPr lang="en-GB" sz="1000" b="1" dirty="0">
                        <a:solidFill>
                          <a:schemeClr val="tx1"/>
                        </a:solidFill>
                        <a:effectLst/>
                        <a:latin typeface="Comic Sans MS" panose="030F0702030302020204" pitchFamily="66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1000"/>
                        </a:spcAft>
                      </a:pPr>
                      <a:r>
                        <a:rPr lang="en-GB" sz="1000" b="1" dirty="0" smtClean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Create a word bank of synonyms for said.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1000"/>
                        </a:spcAft>
                      </a:pPr>
                      <a:r>
                        <a:rPr lang="en-GB" sz="1000" b="1" dirty="0" smtClean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How many can you find? </a:t>
                      </a:r>
                      <a:endParaRPr lang="en-GB" sz="1000" b="1" dirty="0" smtClean="0">
                        <a:solidFill>
                          <a:schemeClr val="tx1"/>
                        </a:solidFill>
                        <a:effectLst/>
                        <a:latin typeface="Comic Sans MS" panose="030F0702030302020204" pitchFamily="66" charset="0"/>
                      </a:endParaRPr>
                    </a:p>
                  </a:txBody>
                  <a:tcPr marL="54635" marR="54635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1000"/>
                        </a:spcAft>
                      </a:pPr>
                      <a:r>
                        <a:rPr lang="en-GB" sz="1000" b="1" dirty="0" smtClean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Get active </a:t>
                      </a:r>
                      <a:endParaRPr lang="en-GB" sz="1000" b="1" dirty="0">
                        <a:solidFill>
                          <a:schemeClr val="tx1"/>
                        </a:solidFill>
                        <a:effectLst/>
                        <a:latin typeface="Comic Sans MS" panose="030F0702030302020204" pitchFamily="66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1000"/>
                        </a:spcAft>
                      </a:pPr>
                      <a:r>
                        <a:rPr lang="en-GB" sz="1000" b="1" dirty="0" smtClean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How</a:t>
                      </a:r>
                      <a:r>
                        <a:rPr lang="en-GB" sz="1000" b="1" baseline="0" dirty="0" smtClean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 many members of your family and friends can you get together to organise a mini sports activity?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1000"/>
                        </a:spcAft>
                      </a:pPr>
                      <a:r>
                        <a:rPr lang="en-GB" sz="1000" b="1" baseline="0" dirty="0" smtClean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Take lots of pictures to show everything you do.</a:t>
                      </a:r>
                      <a:endParaRPr lang="en-GB" sz="1000" b="1" dirty="0">
                        <a:solidFill>
                          <a:schemeClr val="tx1"/>
                        </a:solidFill>
                        <a:effectLst/>
                        <a:latin typeface="Comic Sans MS" panose="030F0702030302020204" pitchFamily="66" charset="0"/>
                        <a:ea typeface="Calibri"/>
                        <a:cs typeface="Times New Roman"/>
                      </a:endParaRPr>
                    </a:p>
                  </a:txBody>
                  <a:tcPr marL="54635" marR="54635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1000"/>
                        </a:spcAft>
                      </a:pPr>
                      <a:r>
                        <a:rPr lang="en-GB" sz="1000" b="1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Writing </a:t>
                      </a:r>
                    </a:p>
                    <a:p>
                      <a:pPr algn="ctr"/>
                      <a:r>
                        <a:rPr lang="en-GB" sz="1000" b="1" dirty="0" smtClean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Write a poem with</a:t>
                      </a:r>
                      <a:r>
                        <a:rPr lang="en-GB" sz="1000" b="1" baseline="0" dirty="0" smtClean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 an </a:t>
                      </a:r>
                      <a:r>
                        <a:rPr lang="en-GB" sz="1000" b="1" dirty="0" smtClean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Egyptian theme.</a:t>
                      </a:r>
                      <a:r>
                        <a:rPr lang="en-GB" sz="1000" b="1" baseline="0" dirty="0" smtClean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 </a:t>
                      </a:r>
                      <a:r>
                        <a:rPr lang="en-GB" sz="1000" b="1" dirty="0" smtClean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Will it rhyme? Will it be funny or informative?</a:t>
                      </a:r>
                      <a:endParaRPr lang="en-GB" sz="1000" b="1" i="0" u="none" strike="noStrike" kern="1200" dirty="0">
                        <a:solidFill>
                          <a:schemeClr val="tx1"/>
                        </a:solidFill>
                        <a:effectLst/>
                        <a:latin typeface="Comic Sans MS" panose="030F0702030302020204" pitchFamily="66" charset="0"/>
                        <a:ea typeface="+mn-ea"/>
                        <a:cs typeface="+mn-cs"/>
                      </a:endParaRPr>
                    </a:p>
                  </a:txBody>
                  <a:tcPr marL="54635" marR="54635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1000"/>
                        </a:spcAft>
                      </a:pPr>
                      <a:r>
                        <a:rPr lang="en-GB" sz="1000" b="1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Writing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1000"/>
                        </a:spcAft>
                      </a:pPr>
                      <a:r>
                        <a:rPr lang="en-GB" sz="1000" b="1" dirty="0" smtClean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Write a short story about Snow</a:t>
                      </a:r>
                      <a:r>
                        <a:rPr lang="en-GB" sz="1000" b="1" baseline="0" dirty="0" smtClean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 White but change one of the key parts in the story. What will the twist be?</a:t>
                      </a:r>
                      <a:endParaRPr lang="en-GB" sz="1000" b="1" dirty="0">
                        <a:solidFill>
                          <a:schemeClr val="tx1"/>
                        </a:solidFill>
                        <a:effectLst/>
                        <a:latin typeface="Comic Sans MS" panose="030F0702030302020204" pitchFamily="66" charset="0"/>
                        <a:ea typeface="Calibri"/>
                        <a:cs typeface="Times New Roman"/>
                      </a:endParaRPr>
                    </a:p>
                  </a:txBody>
                  <a:tcPr marL="54635" marR="54635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62577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1000"/>
                        </a:spcAft>
                      </a:pPr>
                      <a:r>
                        <a:rPr lang="en-GB" sz="1000" b="1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Art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1000"/>
                        </a:spcAft>
                      </a:pPr>
                      <a:r>
                        <a:rPr lang="en-GB" sz="1000" b="1" dirty="0" smtClean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Create your own 3D</a:t>
                      </a:r>
                      <a:r>
                        <a:rPr lang="en-GB" sz="1000" b="1" baseline="0" dirty="0" smtClean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 </a:t>
                      </a:r>
                      <a:r>
                        <a:rPr lang="en-GB" sz="1000" b="1" dirty="0" smtClean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model </a:t>
                      </a:r>
                      <a:r>
                        <a:rPr lang="en-GB" sz="1000" b="1" dirty="0" smtClean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of</a:t>
                      </a:r>
                      <a:r>
                        <a:rPr lang="en-GB" sz="1000" b="1" baseline="0" dirty="0" smtClean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 a spooky forest our </a:t>
                      </a:r>
                      <a:r>
                        <a:rPr lang="en-GB" sz="1000" b="1" baseline="0" dirty="0" smtClean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class display</a:t>
                      </a:r>
                      <a:r>
                        <a:rPr lang="en-GB" sz="1000" b="1" dirty="0" smtClean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.</a:t>
                      </a:r>
                      <a:r>
                        <a:rPr lang="en-GB" sz="1000" b="1" baseline="0" dirty="0" smtClean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 Recycle materials you find at home. </a:t>
                      </a:r>
                      <a:r>
                        <a:rPr lang="en-GB" sz="1000" b="1" baseline="0" dirty="0" smtClean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/>
                          <a:cs typeface="Times New Roman"/>
                        </a:rPr>
                        <a:t>Paint, mould, sculpt and get creative.</a:t>
                      </a:r>
                    </a:p>
                  </a:txBody>
                  <a:tcPr marL="54635" marR="54635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1000"/>
                        </a:spcAft>
                      </a:pPr>
                      <a:r>
                        <a:rPr lang="en-GB" sz="1000" b="1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PE. 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1000"/>
                        </a:spcAft>
                      </a:pPr>
                      <a:r>
                        <a:rPr lang="en-GB" sz="1000" b="1" dirty="0" smtClean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Can you create a new game to </a:t>
                      </a:r>
                      <a:r>
                        <a:rPr lang="en-GB" sz="1000" b="1" smtClean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play in </a:t>
                      </a:r>
                      <a:r>
                        <a:rPr lang="en-GB" sz="1000" b="1" dirty="0" smtClean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the playground in school?</a:t>
                      </a:r>
                      <a:endParaRPr lang="en-GB" sz="1000" b="1" dirty="0">
                        <a:solidFill>
                          <a:schemeClr val="tx1"/>
                        </a:solidFill>
                        <a:effectLst/>
                        <a:latin typeface="Comic Sans MS" panose="030F0702030302020204" pitchFamily="66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1000"/>
                        </a:spcAft>
                      </a:pPr>
                      <a:r>
                        <a:rPr lang="en-GB" sz="1000" b="1" dirty="0" smtClean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What are the rules?</a:t>
                      </a:r>
                      <a:r>
                        <a:rPr lang="en-GB" sz="1000" b="1" baseline="0" dirty="0" smtClean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 Do you need any equipment? How do you earn points?</a:t>
                      </a:r>
                      <a:endParaRPr lang="en-GB" sz="1000" b="1" dirty="0">
                        <a:solidFill>
                          <a:schemeClr val="tx1"/>
                        </a:solidFill>
                        <a:effectLst/>
                        <a:latin typeface="Comic Sans MS" panose="030F0702030302020204" pitchFamily="66" charset="0"/>
                        <a:ea typeface="Calibri"/>
                        <a:cs typeface="Times New Roman"/>
                      </a:endParaRPr>
                    </a:p>
                  </a:txBody>
                  <a:tcPr marL="54635" marR="54635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1000"/>
                        </a:spcAft>
                      </a:pPr>
                      <a:r>
                        <a:rPr lang="en-GB" sz="1000" b="1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Maths 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1000"/>
                        </a:spcAft>
                      </a:pPr>
                      <a:r>
                        <a:rPr lang="en-GB" sz="1000" b="1" baseline="0" dirty="0" smtClean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Plan a party for your family and friends. What would you need to buy? How much would you have to spend to get what you needed?</a:t>
                      </a:r>
                      <a:endParaRPr lang="en-GB" sz="1000" b="1" dirty="0">
                        <a:solidFill>
                          <a:schemeClr val="tx1"/>
                        </a:solidFill>
                        <a:effectLst/>
                        <a:latin typeface="Comic Sans MS" panose="030F0702030302020204" pitchFamily="66" charset="0"/>
                        <a:ea typeface="Calibri"/>
                        <a:cs typeface="Times New Roman"/>
                      </a:endParaRPr>
                    </a:p>
                  </a:txBody>
                  <a:tcPr marL="54635" marR="54635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1000"/>
                        </a:spcAft>
                      </a:pPr>
                      <a:r>
                        <a:rPr lang="en-GB" sz="1000" b="1" dirty="0" smtClean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Art/Literacy </a:t>
                      </a:r>
                      <a:endParaRPr lang="en-GB" sz="1000" b="1" dirty="0">
                        <a:solidFill>
                          <a:schemeClr val="tx1"/>
                        </a:solidFill>
                        <a:effectLst/>
                        <a:latin typeface="Comic Sans MS" panose="030F0702030302020204" pitchFamily="66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1000"/>
                        </a:spcAft>
                      </a:pPr>
                      <a:r>
                        <a:rPr lang="en-GB" sz="1000" b="1" dirty="0" smtClean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Draw your favourite villain from a children’s movie</a:t>
                      </a:r>
                      <a:r>
                        <a:rPr lang="en-GB" sz="1000" b="1" baseline="0" dirty="0" smtClean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 and add a character description explaining their features in detail. </a:t>
                      </a:r>
                      <a:endParaRPr lang="en-GB" sz="1000" b="1" baseline="0" dirty="0" smtClean="0">
                        <a:solidFill>
                          <a:schemeClr val="tx1"/>
                        </a:solidFill>
                        <a:effectLst/>
                        <a:latin typeface="Comic Sans MS" panose="030F0702030302020204" pitchFamily="66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1000"/>
                        </a:spcAft>
                      </a:pPr>
                      <a:r>
                        <a:rPr lang="en-GB" sz="1000" b="1" dirty="0" smtClean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 </a:t>
                      </a:r>
                      <a:endParaRPr lang="en-GB" sz="1000" b="1" dirty="0">
                        <a:solidFill>
                          <a:schemeClr val="tx1"/>
                        </a:solidFill>
                        <a:effectLst/>
                        <a:latin typeface="Comic Sans MS" panose="030F0702030302020204" pitchFamily="66" charset="0"/>
                        <a:ea typeface="Calibri"/>
                        <a:cs typeface="Times New Roman"/>
                      </a:endParaRPr>
                    </a:p>
                  </a:txBody>
                  <a:tcPr marL="54635" marR="54635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0199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1000"/>
                        </a:spcAft>
                      </a:pPr>
                      <a:r>
                        <a:rPr lang="en-GB" sz="1000" b="1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Writing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1000"/>
                        </a:spcAft>
                      </a:pPr>
                      <a:r>
                        <a:rPr lang="en-GB" sz="1000" b="1" dirty="0" smtClean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Draw</a:t>
                      </a:r>
                      <a:r>
                        <a:rPr lang="en-GB" sz="1000" b="1" baseline="0" dirty="0" smtClean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 and write a comic strip for a twisted tale called  ‘’Goldilocks and the three dinosaurs’’.</a:t>
                      </a:r>
                      <a:endParaRPr lang="en-GB" sz="1000" b="1" dirty="0">
                        <a:solidFill>
                          <a:schemeClr val="tx1"/>
                        </a:solidFill>
                        <a:effectLst/>
                        <a:latin typeface="Comic Sans MS" panose="030F0702030302020204" pitchFamily="66" charset="0"/>
                        <a:ea typeface="Calibri"/>
                        <a:cs typeface="Times New Roman"/>
                      </a:endParaRPr>
                    </a:p>
                  </a:txBody>
                  <a:tcPr marL="54635" marR="54635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1000"/>
                        </a:spcAft>
                      </a:pPr>
                      <a:r>
                        <a:rPr lang="en-GB" sz="1000" b="1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Free style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1000"/>
                        </a:spcAft>
                      </a:pPr>
                      <a:r>
                        <a:rPr lang="en-GB" sz="1000" b="1" dirty="0" smtClean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What interests</a:t>
                      </a:r>
                      <a:r>
                        <a:rPr lang="en-GB" sz="1000" b="1" baseline="0" dirty="0" smtClean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 you the most? Bugs? Dragons? Cars? Mythical beasts? People? Create </a:t>
                      </a:r>
                      <a:r>
                        <a:rPr lang="en-GB" sz="1000" b="1" baseline="0" dirty="0" smtClean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a short story with your item/person being the main character. </a:t>
                      </a:r>
                      <a:endParaRPr lang="en-GB" sz="1000" b="1" baseline="0" dirty="0" smtClean="0">
                        <a:solidFill>
                          <a:schemeClr val="tx1"/>
                        </a:solidFill>
                        <a:effectLst/>
                        <a:latin typeface="Comic Sans MS" panose="030F0702030302020204" pitchFamily="66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1000"/>
                        </a:spcAft>
                      </a:pPr>
                      <a:endParaRPr lang="en-GB" sz="1000" b="1" dirty="0">
                        <a:solidFill>
                          <a:schemeClr val="tx1"/>
                        </a:solidFill>
                        <a:effectLst/>
                        <a:latin typeface="Comic Sans MS" panose="030F0702030302020204" pitchFamily="66" charset="0"/>
                        <a:ea typeface="Calibri"/>
                        <a:cs typeface="Times New Roman"/>
                      </a:endParaRPr>
                    </a:p>
                  </a:txBody>
                  <a:tcPr marL="54635" marR="54635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1000"/>
                        </a:spcAft>
                      </a:pPr>
                      <a:r>
                        <a:rPr lang="en-GB" sz="1000" b="1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Literacy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1000"/>
                        </a:spcAft>
                      </a:pPr>
                      <a:r>
                        <a:rPr lang="en-GB" sz="1000" b="1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Write a recount of something exciting you have done </a:t>
                      </a:r>
                      <a:r>
                        <a:rPr lang="en-GB" sz="1000" b="1" dirty="0" smtClean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over</a:t>
                      </a:r>
                      <a:r>
                        <a:rPr lang="en-GB" sz="1000" b="1" baseline="0" dirty="0" smtClean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 one weekend.</a:t>
                      </a:r>
                      <a:endParaRPr lang="en-GB" sz="1000" b="1" dirty="0">
                        <a:solidFill>
                          <a:schemeClr val="tx1"/>
                        </a:solidFill>
                        <a:effectLst/>
                        <a:latin typeface="Comic Sans MS" panose="030F0702030302020204" pitchFamily="66" charset="0"/>
                        <a:ea typeface="Calibri"/>
                        <a:cs typeface="Times New Roman"/>
                      </a:endParaRPr>
                    </a:p>
                  </a:txBody>
                  <a:tcPr marL="54635" marR="54635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1000"/>
                        </a:spcAft>
                      </a:pPr>
                      <a:r>
                        <a:rPr lang="en-GB" sz="1000" b="1" dirty="0" smtClean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Art</a:t>
                      </a:r>
                      <a:r>
                        <a:rPr lang="en-GB" sz="1000" b="1" baseline="0" dirty="0" smtClean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 </a:t>
                      </a:r>
                      <a:endParaRPr lang="en-GB" sz="1000" b="1" dirty="0" smtClean="0">
                        <a:solidFill>
                          <a:schemeClr val="tx1"/>
                        </a:solidFill>
                        <a:effectLst/>
                        <a:latin typeface="Comic Sans MS" panose="030F0702030302020204" pitchFamily="66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1000"/>
                        </a:spcAft>
                      </a:pPr>
                      <a:r>
                        <a:rPr lang="en-GB" sz="1000" b="1" dirty="0" smtClean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/>
                          <a:cs typeface="Times New Roman"/>
                        </a:rPr>
                        <a:t>Heard of the story ‘Jack and the Beanstalk’? 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1000"/>
                        </a:spcAft>
                      </a:pPr>
                      <a:r>
                        <a:rPr lang="en-GB" sz="1000" b="1" dirty="0" smtClean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/>
                          <a:cs typeface="Times New Roman"/>
                        </a:rPr>
                        <a:t>Instead of a giant and a golden egg can you rewrite</a:t>
                      </a:r>
                      <a:r>
                        <a:rPr lang="en-GB" sz="1000" b="1" baseline="0" dirty="0" smtClean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/>
                          <a:cs typeface="Times New Roman"/>
                        </a:rPr>
                        <a:t> the story and use different elements to the story?</a:t>
                      </a:r>
                      <a:endParaRPr lang="en-GB" sz="1000" b="1" dirty="0">
                        <a:solidFill>
                          <a:schemeClr val="tx1"/>
                        </a:solidFill>
                        <a:effectLst/>
                        <a:latin typeface="Comic Sans MS" panose="030F0702030302020204" pitchFamily="66" charset="0"/>
                        <a:ea typeface="Calibri"/>
                        <a:cs typeface="Times New Roman"/>
                      </a:endParaRPr>
                    </a:p>
                  </a:txBody>
                  <a:tcPr marL="54635" marR="54635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5" name="Rectangle 4"/>
          <p:cNvSpPr/>
          <p:nvPr/>
        </p:nvSpPr>
        <p:spPr>
          <a:xfrm>
            <a:off x="251520" y="5626726"/>
            <a:ext cx="8748464" cy="81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1000"/>
              </a:spcAft>
            </a:pPr>
            <a:r>
              <a:rPr lang="en-GB" sz="1200" b="1" u="sng" dirty="0" smtClean="0">
                <a:solidFill>
                  <a:srgbClr val="C00000"/>
                </a:solidFill>
                <a:ea typeface="Calibri"/>
                <a:cs typeface="Times New Roman"/>
              </a:rPr>
              <a:t>What</a:t>
            </a:r>
            <a:r>
              <a:rPr lang="en-GB" sz="1200" b="1" u="sng" dirty="0">
                <a:solidFill>
                  <a:srgbClr val="C00000"/>
                </a:solidFill>
                <a:ea typeface="Calibri"/>
                <a:cs typeface="Times New Roman"/>
              </a:rPr>
              <a:t>?</a:t>
            </a:r>
            <a:r>
              <a:rPr lang="en-GB" sz="1200" u="sng" dirty="0" smtClean="0">
                <a:solidFill>
                  <a:srgbClr val="1C1C1C"/>
                </a:solidFill>
                <a:effectLst/>
                <a:latin typeface="Lucida Handwriting"/>
                <a:ea typeface="Calibri"/>
                <a:cs typeface="Times New Roman"/>
              </a:rPr>
              <a:t> </a:t>
            </a:r>
            <a:r>
              <a:rPr lang="en-GB" sz="1200" b="1" dirty="0">
                <a:solidFill>
                  <a:srgbClr val="C00000"/>
                </a:solidFill>
                <a:ea typeface="Calibri"/>
                <a:cs typeface="Times New Roman"/>
              </a:rPr>
              <a:t>You can choose as many tasks as you like, making sure you take photos or record any writing, if you need a book or paper to record on, just ask! Some tasks are more of a challenge, if you do a good job you can earn extra diddy-dots!</a:t>
            </a:r>
            <a:endParaRPr lang="en-GB" sz="1200" dirty="0" smtClean="0">
              <a:solidFill>
                <a:srgbClr val="1C1C1C"/>
              </a:solidFill>
              <a:effectLst/>
              <a:latin typeface="SF Cartoonist Hand"/>
              <a:ea typeface="Calibri"/>
              <a:cs typeface="Times New Roman"/>
            </a:endParaRPr>
          </a:p>
          <a:p>
            <a:pPr>
              <a:lnSpc>
                <a:spcPct val="107000"/>
              </a:lnSpc>
              <a:spcAft>
                <a:spcPts val="1000"/>
              </a:spcAft>
            </a:pPr>
            <a:r>
              <a:rPr lang="en-GB" sz="1200" b="1" u="sng" dirty="0">
                <a:solidFill>
                  <a:srgbClr val="C00000"/>
                </a:solidFill>
                <a:ea typeface="Calibri"/>
                <a:cs typeface="Times New Roman"/>
              </a:rPr>
              <a:t>When</a:t>
            </a:r>
            <a:r>
              <a:rPr lang="en-GB" sz="1200" b="1" u="sng" dirty="0" smtClean="0">
                <a:solidFill>
                  <a:srgbClr val="C00000"/>
                </a:solidFill>
                <a:ea typeface="Calibri"/>
                <a:cs typeface="Times New Roman"/>
              </a:rPr>
              <a:t>? </a:t>
            </a:r>
            <a:r>
              <a:rPr lang="en-GB" sz="1200" b="1" u="sng" dirty="0" smtClean="0">
                <a:solidFill>
                  <a:srgbClr val="C00000"/>
                </a:solidFill>
                <a:ea typeface="Calibri"/>
                <a:cs typeface="Times New Roman"/>
              </a:rPr>
              <a:t>Return fo</a:t>
            </a:r>
            <a:r>
              <a:rPr lang="en-GB" sz="1200" b="1" u="sng" dirty="0" smtClean="0">
                <a:solidFill>
                  <a:srgbClr val="C00000"/>
                </a:solidFill>
                <a:ea typeface="Calibri"/>
                <a:cs typeface="Times New Roman"/>
              </a:rPr>
              <a:t>r a reward on  </a:t>
            </a:r>
            <a:endParaRPr lang="en-GB" sz="1200" dirty="0">
              <a:solidFill>
                <a:srgbClr val="1C1C1C"/>
              </a:solidFill>
              <a:effectLst/>
              <a:latin typeface="SF Cartoonist Hand"/>
              <a:ea typeface="Calibri"/>
              <a:cs typeface="Times New Roman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51520" y="14980"/>
            <a:ext cx="8784976" cy="707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1000"/>
              </a:spcAft>
            </a:pPr>
            <a:r>
              <a:rPr lang="en-GB" sz="1500" u="sng" dirty="0" smtClean="0">
                <a:solidFill>
                  <a:srgbClr val="000000"/>
                </a:solidFill>
                <a:effectLst/>
                <a:latin typeface="Arial Black"/>
                <a:ea typeface="Calibri"/>
                <a:cs typeface="Times New Roman"/>
              </a:rPr>
              <a:t>Opal Homework – </a:t>
            </a:r>
            <a:r>
              <a:rPr lang="en-GB" sz="1500" u="sng" dirty="0" smtClean="0">
                <a:solidFill>
                  <a:srgbClr val="000000"/>
                </a:solidFill>
                <a:effectLst/>
                <a:latin typeface="Arial Black"/>
                <a:ea typeface="Calibri"/>
                <a:cs typeface="Times New Roman"/>
              </a:rPr>
              <a:t>Spring 2</a:t>
            </a:r>
            <a:endParaRPr lang="en-GB" sz="1500" u="sng" dirty="0" smtClean="0">
              <a:solidFill>
                <a:srgbClr val="000000"/>
              </a:solidFill>
              <a:effectLst/>
              <a:latin typeface="Arial Black"/>
              <a:ea typeface="Calibri"/>
              <a:cs typeface="Times New Roman"/>
            </a:endParaRPr>
          </a:p>
          <a:p>
            <a:pPr algn="ctr">
              <a:lnSpc>
                <a:spcPct val="107000"/>
              </a:lnSpc>
              <a:spcAft>
                <a:spcPts val="1000"/>
              </a:spcAft>
            </a:pPr>
            <a:r>
              <a:rPr lang="en-GB" sz="1500" u="sng" dirty="0" smtClean="0">
                <a:solidFill>
                  <a:srgbClr val="000000"/>
                </a:solidFill>
                <a:effectLst/>
                <a:latin typeface="Arial Black"/>
                <a:ea typeface="Calibri"/>
                <a:cs typeface="Times New Roman"/>
              </a:rPr>
              <a:t>This term our topic is all about </a:t>
            </a:r>
            <a:r>
              <a:rPr lang="en-GB" sz="1500" u="sng" dirty="0" smtClean="0">
                <a:solidFill>
                  <a:srgbClr val="000000"/>
                </a:solidFill>
                <a:latin typeface="Arial Black"/>
                <a:ea typeface="Calibri"/>
                <a:cs typeface="Times New Roman"/>
              </a:rPr>
              <a:t>‘Twisted Tales’</a:t>
            </a:r>
            <a:endParaRPr lang="en-GB" sz="1500" dirty="0" smtClean="0">
              <a:solidFill>
                <a:srgbClr val="1C1C1C"/>
              </a:solidFill>
              <a:effectLst/>
              <a:latin typeface="SF Cartoonist Hand"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0017817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5406</TotalTime>
  <Words>381</Words>
  <Application>Microsoft Office PowerPoint</Application>
  <PresentationFormat>On-screen Show (4:3)</PresentationFormat>
  <Paragraphs>33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Arial</vt:lpstr>
      <vt:lpstr>Arial Black</vt:lpstr>
      <vt:lpstr>Calibri</vt:lpstr>
      <vt:lpstr>Comic Sans MS</vt:lpstr>
      <vt:lpstr>Lucida Handwriting</vt:lpstr>
      <vt:lpstr>SF Cartoonist Hand</vt:lpstr>
      <vt:lpstr>Times New Roman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 Leach</dc:creator>
  <cp:lastModifiedBy>Victoria Leach</cp:lastModifiedBy>
  <cp:revision>30</cp:revision>
  <cp:lastPrinted>2026-02-11T13:06:11Z</cp:lastPrinted>
  <dcterms:created xsi:type="dcterms:W3CDTF">2019-02-13T22:07:14Z</dcterms:created>
  <dcterms:modified xsi:type="dcterms:W3CDTF">2026-02-12T00:17:15Z</dcterms:modified>
</cp:coreProperties>
</file>