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50" d="100"/>
          <a:sy n="50" d="100"/>
        </p:scale>
        <p:origin x="8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5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8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3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6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3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0C26-B071-49E9-A60B-1ABB9ABB9B82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B3BA-E62D-427D-A47B-05B8811E76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891" y="240145"/>
            <a:ext cx="12192000" cy="918873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lgerian" panose="04020705040A02060702" pitchFamily="82" charset="0"/>
              </a:rPr>
              <a:t>Year 5 Knowledge Organiser – Literacy unit Shrek’s Adventure</a:t>
            </a:r>
            <a:endParaRPr lang="en-GB" sz="40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637" y="2274583"/>
            <a:ext cx="2378363" cy="4339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Why Shrek?</a:t>
            </a:r>
          </a:p>
          <a:p>
            <a:pPr fontAlgn="base"/>
            <a:r>
              <a:rPr lang="en-US" sz="1500" dirty="0"/>
              <a:t>Shrek sparked a motion picture phenomenon and captured the world's imagination with...the Greatest Fairy Tale Never Told! </a:t>
            </a:r>
            <a:r>
              <a:rPr lang="en-US" sz="1500" dirty="0" smtClean="0"/>
              <a:t> Here, Shrek goes </a:t>
            </a:r>
            <a:r>
              <a:rPr lang="en-US" sz="1500" dirty="0"/>
              <a:t>on a quest to rescue the feisty Princess Fiona </a:t>
            </a:r>
            <a:r>
              <a:rPr lang="en-US" sz="1500" dirty="0" smtClean="0"/>
              <a:t>with </a:t>
            </a:r>
            <a:r>
              <a:rPr lang="en-US" sz="1500" dirty="0"/>
              <a:t>the help of his loveable Donkey </a:t>
            </a:r>
            <a:r>
              <a:rPr lang="en-US" sz="1500" dirty="0" smtClean="0"/>
              <a:t>and </a:t>
            </a:r>
            <a:r>
              <a:rPr lang="en-US" sz="1500" dirty="0"/>
              <a:t>win back the deed to his swamp from scheming Lord </a:t>
            </a:r>
            <a:r>
              <a:rPr lang="en-US" sz="1500" dirty="0" err="1"/>
              <a:t>Farquaad</a:t>
            </a:r>
            <a:r>
              <a:rPr lang="en-US" sz="1500" dirty="0" smtClean="0"/>
              <a:t>. Along the way we are introduced to many fairy tale characters who will be inspiring our writing for the term.</a:t>
            </a:r>
            <a:endParaRPr lang="en-US" sz="15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63242" y="3782688"/>
            <a:ext cx="388850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mic Sans MS" panose="030F0702030302020204" pitchFamily="66" charset="0"/>
              </a:rPr>
              <a:t>How </a:t>
            </a:r>
            <a:r>
              <a:rPr lang="en-US" b="1" u="sng" dirty="0">
                <a:latin typeface="Comic Sans MS" panose="030F0702030302020204" pitchFamily="66" charset="0"/>
              </a:rPr>
              <a:t>t</a:t>
            </a:r>
            <a:r>
              <a:rPr lang="en-US" b="1" u="sng" dirty="0" smtClean="0">
                <a:latin typeface="Comic Sans MS" panose="030F0702030302020204" pitchFamily="66" charset="0"/>
              </a:rPr>
              <a:t>o write a fairy tale that enchants your </a:t>
            </a:r>
            <a:r>
              <a:rPr lang="en-US" b="1" u="sng" dirty="0">
                <a:latin typeface="Comic Sans MS" panose="030F0702030302020204" pitchFamily="66" charset="0"/>
              </a:rPr>
              <a:t>r</a:t>
            </a:r>
            <a:r>
              <a:rPr lang="en-US" b="1" u="sng" dirty="0" smtClean="0">
                <a:latin typeface="Comic Sans MS" panose="030F0702030302020204" pitchFamily="66" charset="0"/>
              </a:rPr>
              <a:t>eaders:</a:t>
            </a:r>
            <a:endParaRPr lang="en-US" u="sng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Upon A Time…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Your Fairy Tale Moral.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Your Characters.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Your Conflict.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Hone In On Your Happy Ending.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Decide On Your Settings.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Sprinkle In Some Magic.</a:t>
            </a:r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528133" y="3782688"/>
            <a:ext cx="366386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What are the 5 main elements to a fairy tale story?</a:t>
            </a:r>
          </a:p>
          <a:p>
            <a:endParaRPr lang="en-GB" sz="2000" b="1" u="sng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/>
              <a:t>1: the moral lesson.</a:t>
            </a:r>
          </a:p>
          <a:p>
            <a:r>
              <a:rPr lang="en-US" sz="2000" dirty="0" smtClean="0"/>
              <a:t>2: characters.</a:t>
            </a:r>
          </a:p>
          <a:p>
            <a:r>
              <a:rPr lang="en-US" sz="2000" dirty="0" smtClean="0"/>
              <a:t>3: magic.</a:t>
            </a:r>
          </a:p>
          <a:p>
            <a:r>
              <a:rPr lang="en-US" sz="2000" dirty="0" smtClean="0"/>
              <a:t>4: obstacles or tasks.</a:t>
            </a:r>
          </a:p>
          <a:p>
            <a:r>
              <a:rPr lang="en-US" sz="2000" dirty="0" smtClean="0"/>
              <a:t>5: happily ever after...</a:t>
            </a:r>
            <a:endParaRPr lang="en-US" dirty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7" b="98580" l="0" r="92829">
                        <a14:foregroundMark x1="21116" y1="17188" x2="21116" y2="17188"/>
                        <a14:foregroundMark x1="52191" y1="15767" x2="52191" y2="15767"/>
                        <a14:foregroundMark x1="52191" y1="15767" x2="43426" y2="88352"/>
                        <a14:foregroundMark x1="7171" y1="60653" x2="78884" y2="59091"/>
                        <a14:foregroundMark x1="11155" y1="94034" x2="77291" y2="93608"/>
                        <a14:foregroundMark x1="6375" y1="98580" x2="72510" y2="98011"/>
                        <a14:foregroundMark x1="8367" y1="4119" x2="79283" y2="5114"/>
                        <a14:foregroundMark x1="64143" y1="8807" x2="64143" y2="8807"/>
                        <a14:foregroundMark x1="21912" y1="7528" x2="21912" y2="7528"/>
                        <a14:foregroundMark x1="51793" y1="2273" x2="51793" y2="2273"/>
                        <a14:foregroundMark x1="93227" y1="6534" x2="93227" y2="6534"/>
                        <a14:foregroundMark x1="34661" y1="3409" x2="42231" y2="1847"/>
                        <a14:backgroundMark x1="82869" y1="568" x2="82869" y2="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1" y="741680"/>
            <a:ext cx="2050274" cy="6039665"/>
          </a:xfrm>
          <a:prstGeom prst="rect">
            <a:avLst/>
          </a:prstGeom>
        </p:spPr>
      </p:pic>
      <p:pic>
        <p:nvPicPr>
          <p:cNvPr id="9" name="Picture 8" descr="Shrek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09" y="979183"/>
            <a:ext cx="351409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hrek, Donkey, Puss in Boots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2578" r="99375">
                        <a14:backgroundMark x1="86094" y1="94306" x2="86094" y2="94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66" y="1159018"/>
            <a:ext cx="3758243" cy="236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68992" y="1439403"/>
            <a:ext cx="388275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What are fairy tale stories?</a:t>
            </a:r>
          </a:p>
          <a:p>
            <a:endParaRPr lang="en-GB" dirty="0"/>
          </a:p>
          <a:p>
            <a:r>
              <a:rPr lang="en-US" dirty="0"/>
              <a:t>Fairy stories are imaginary tales set in fantastical lands. </a:t>
            </a:r>
            <a:r>
              <a:rPr lang="en-US" dirty="0" smtClean="0"/>
              <a:t>Many </a:t>
            </a:r>
            <a:r>
              <a:rPr lang="en-US" dirty="0"/>
              <a:t>include a battle between good and evil and usually end with the characters living 'happily ever after'.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213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Algerian</vt:lpstr>
      <vt:lpstr>Arial</vt:lpstr>
      <vt:lpstr>Calibri</vt:lpstr>
      <vt:lpstr>Calibri Light</vt:lpstr>
      <vt:lpstr>Comic Sans MS</vt:lpstr>
      <vt:lpstr>Office Theme</vt:lpstr>
      <vt:lpstr>Year 5 Knowledge Organiser – Literacy unit Shrek’s Adventure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Knowledge Organiser – Literacy unit Shrek’s Adventure</dc:title>
  <dc:creator>Victoria Leach</dc:creator>
  <cp:lastModifiedBy>Victoria Leach</cp:lastModifiedBy>
  <cp:revision>4</cp:revision>
  <dcterms:created xsi:type="dcterms:W3CDTF">2025-05-13T21:58:00Z</dcterms:created>
  <dcterms:modified xsi:type="dcterms:W3CDTF">2025-05-13T22:12:35Z</dcterms:modified>
</cp:coreProperties>
</file>