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5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65F-61F5-4E92-9E67-68ABEC1BD235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full story of RAF Burtonwood in two Lectures!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2928"/>
            <a:ext cx="8856984" cy="56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858"/>
              </p:ext>
            </p:extLst>
          </p:nvPr>
        </p:nvGraphicFramePr>
        <p:xfrm>
          <a:off x="251520" y="980729"/>
          <a:ext cx="8568953" cy="490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0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Search Google to look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at images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of Warrington in 1940 and images of Warrington from the present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day. </a:t>
                      </a: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Can you see any landmarks or building that have stayed the same or even changed? Write about the differences and similarities that you see.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active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Look at war time dances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and songs that children would of learnt and danced too.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Choose one and learn the dance for it.</a:t>
                      </a: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 </a:t>
                      </a:r>
                    </a:p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Look up the history of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how the roads and streets on Chapelford Village got their names. </a:t>
                      </a:r>
                    </a:p>
                    <a:p>
                      <a:pPr algn="ctr"/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Can you write a list of the top ten interesting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street names, and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include the facts about what it is named after.</a:t>
                      </a:r>
                    </a:p>
                    <a:p>
                      <a:pPr algn="ctr"/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This involves you completing some research about life in the 1940’s.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Imagine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you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lived in Warrington during the 1940’s.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I’d like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you to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describe what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the different rooms in your house would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have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looked like?</a:t>
                      </a:r>
                      <a:endParaRPr lang="en-GB" sz="1000" b="1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3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your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art skills to create a well drawn image of an object from your house.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Add different mark making techniques to create shading. Think about scale, shape and proportion.</a:t>
                      </a: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Literacy/Fun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Research the history of Risley and its connection with the women of WW2.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fact file to let us know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what you have found out.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your own multiplication facts wall poster for your room.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Ask me for an A3 piece of paper to create your poster on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.(I have different coloured paper if you’re quick to ask for it)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Art/Literacy 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Research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propaganda posters from WW2.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Can you choose one of your favourites and recreate it?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ICT</a:t>
                      </a: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fact file to display your top ten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interesting facts about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WW2. Make sure you add images and change the style of font to make it look more appealing.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Free style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Recycle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an old item of clothing to create something new.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Look up Make do and mend – a campaign </a:t>
                      </a:r>
                      <a:r>
                        <a:rPr lang="en-GB" sz="1000" b="1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used </a:t>
                      </a:r>
                      <a:r>
                        <a:rPr lang="en-GB" sz="1000" b="1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when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there were shortages of clothing. 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diary entry about your weekend.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What did you get up to?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 How did it make you feel?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Science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Choose a creature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that you are interesting in and turn an old shoe box into a diorama to show what it’s habitat would look like.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2189" y="5785072"/>
            <a:ext cx="8640960" cy="90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GB" sz="12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What</a:t>
            </a: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?</a:t>
            </a:r>
            <a:r>
              <a:rPr lang="en-GB" sz="1200" u="sng" dirty="0" smtClean="0">
                <a:solidFill>
                  <a:srgbClr val="1C1C1C"/>
                </a:solidFill>
                <a:effectLst/>
                <a:latin typeface="Lucida Handwriting"/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can choose as many tasks as you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like but  make sure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take photos or record any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writing.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I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f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need a book or </a:t>
            </a:r>
            <a:endParaRPr lang="en-GB" sz="1200" b="1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paper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to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write 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on, just ask! Some tasks are more of a challenge, if you do a good job you can earn extra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diddy-dots and house points!</a:t>
            </a:r>
            <a:endParaRPr lang="en-GB" sz="1200" dirty="0" smtClean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When</a:t>
            </a:r>
            <a:r>
              <a:rPr lang="en-GB" sz="1200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?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Return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for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 marking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and a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reward  on 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Monday  20</a:t>
            </a:r>
            <a:r>
              <a:rPr lang="en-GB" sz="1200" b="1" baseline="30000" dirty="0" smtClean="0">
                <a:solidFill>
                  <a:srgbClr val="C00000"/>
                </a:solidFill>
                <a:ea typeface="Calibri"/>
                <a:cs typeface="Times New Roman"/>
              </a:rPr>
              <a:t>th</a:t>
            </a:r>
            <a:r>
              <a:rPr lang="en-GB" sz="1200" b="1" dirty="0" smtClean="0">
                <a:solidFill>
                  <a:srgbClr val="C00000"/>
                </a:solidFill>
                <a:ea typeface="Calibri"/>
                <a:cs typeface="Times New Roman"/>
              </a:rPr>
              <a:t> May 2024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980"/>
            <a:ext cx="8784976" cy="714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Opal Homework – </a:t>
            </a: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Summer 1  </a:t>
            </a:r>
            <a:endParaRPr lang="en-GB" sz="1500" u="sng" dirty="0" smtClean="0">
              <a:solidFill>
                <a:srgbClr val="000000"/>
              </a:solidFill>
              <a:latin typeface="Arial Black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This term our topic is all about </a:t>
            </a:r>
            <a:r>
              <a:rPr lang="en-GB" sz="1500" u="sng" dirty="0" smtClean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WW2 &amp; Warrington </a:t>
            </a:r>
            <a:endParaRPr lang="en-GB" sz="1500" dirty="0" smtClean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7662</TotalTime>
  <Words>476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Comic Sans MS</vt:lpstr>
      <vt:lpstr>Lucida Handwriting</vt:lpstr>
      <vt:lpstr>SF Cartoonist Hand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Victoria Leach</cp:lastModifiedBy>
  <cp:revision>47</cp:revision>
  <cp:lastPrinted>2019-05-22T08:53:39Z</cp:lastPrinted>
  <dcterms:created xsi:type="dcterms:W3CDTF">2019-02-13T22:07:14Z</dcterms:created>
  <dcterms:modified xsi:type="dcterms:W3CDTF">2024-03-10T13:04:23Z</dcterms:modified>
</cp:coreProperties>
</file>