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80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93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52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89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40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98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22/11/2024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06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72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38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05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D65F-61F5-4E92-9E67-68ABEC1BD235}" type="datetimeFigureOut">
              <a:rPr lang="en-GB" smtClean="0"/>
              <a:t>22/11/2024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67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710566"/>
              </p:ext>
            </p:extLst>
          </p:nvPr>
        </p:nvGraphicFramePr>
        <p:xfrm>
          <a:off x="216318" y="753146"/>
          <a:ext cx="8568953" cy="4425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4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4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981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Geography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Locate Egypt on a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map. Draw out the outline of the continent it is found in and plot the famous landmarks of Egypt. Make sure you draw out a key to identify symbols used.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Get active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How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many members of your family and friends can you get together to organise a mini sports activity?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Take lots of pictures to show everything you do.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Writing 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Write a poem with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an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Egyptian theme.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Will it rhyme? Will it be funny or informative?</a:t>
                      </a:r>
                      <a:endParaRPr lang="en-GB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 a persuasive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poster for visiting Egypt. Which landmarks will you use? Why not collect holiday brochures from a travel shop and cut out some </a:t>
                      </a:r>
                      <a:r>
                        <a:rPr lang="en-GB" sz="1000" b="1" baseline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of the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images you find.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5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 your own 3D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model of a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pyramid for our class display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Recycle materials you find at home.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Paint, mould, sculpt and get creative.</a:t>
                      </a: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PE.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Can you create a new game to </a:t>
                      </a:r>
                      <a:r>
                        <a:rPr lang="en-GB" sz="1000" b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play in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the playground in school?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What are the rules?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Do you need any equipment? How do you earn points?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Maths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Plan a party for your family and friends. What would you need to buy? How much would you have to spend to get what you needed?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Art/Literacy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Use hieroglyphics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to write out your own name to make a door sign for your bedroom.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19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Make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 l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ist of  questions that you would like to ask an ancient Egyptian. What would you like to know?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History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 a fact file about a famous Egyptian.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Literacy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Write a recount of something exciting you have done over the holidays.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Science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Find </a:t>
                      </a:r>
                      <a:r>
                        <a:rPr lang="en-GB" sz="1000" b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5 appliances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in your house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that use electricity and research which uses the most and the least.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1214" y="5877272"/>
            <a:ext cx="8748464" cy="81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en-GB" sz="1200" b="1" u="sng" dirty="0">
                <a:solidFill>
                  <a:srgbClr val="C00000"/>
                </a:solidFill>
                <a:ea typeface="Calibri"/>
                <a:cs typeface="Times New Roman"/>
              </a:rPr>
              <a:t>What?</a:t>
            </a:r>
            <a:r>
              <a:rPr lang="en-GB" sz="1200" u="sng" dirty="0">
                <a:solidFill>
                  <a:srgbClr val="1C1C1C"/>
                </a:solidFill>
                <a:effectLst/>
                <a:latin typeface="Lucida Handwriting"/>
                <a:ea typeface="Calibri"/>
                <a:cs typeface="Times New Roman"/>
              </a:rPr>
              <a:t>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You can choose as many tasks as you like, making sure you take photos or record any writing, if you need a book or paper to record on, just ask! Some tasks are more of a challenge, if you do a good job you can earn extra diddy-dots!</a:t>
            </a:r>
            <a:endParaRPr lang="en-GB" sz="1200" dirty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1000"/>
              </a:spcAft>
            </a:pPr>
            <a:r>
              <a:rPr lang="en-GB" sz="1200" b="1" u="sng" dirty="0">
                <a:solidFill>
                  <a:srgbClr val="C00000"/>
                </a:solidFill>
                <a:ea typeface="Calibri"/>
                <a:cs typeface="Times New Roman"/>
              </a:rPr>
              <a:t>When?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Return week </a:t>
            </a:r>
            <a:r>
              <a:rPr lang="en-GB" sz="1200" b="1">
                <a:solidFill>
                  <a:srgbClr val="C00000"/>
                </a:solidFill>
                <a:ea typeface="Calibri"/>
                <a:cs typeface="Times New Roman"/>
              </a:rPr>
              <a:t>beginning  </a:t>
            </a:r>
            <a:r>
              <a:rPr lang="en-GB" sz="1200" b="1" smtClean="0">
                <a:solidFill>
                  <a:srgbClr val="C00000"/>
                </a:solidFill>
                <a:ea typeface="Calibri"/>
                <a:cs typeface="Times New Roman"/>
              </a:rPr>
              <a:t>3</a:t>
            </a:r>
            <a:r>
              <a:rPr lang="en-GB" sz="1200" b="1" baseline="30000" smtClean="0">
                <a:solidFill>
                  <a:srgbClr val="C00000"/>
                </a:solidFill>
                <a:ea typeface="Calibri"/>
                <a:cs typeface="Times New Roman"/>
              </a:rPr>
              <a:t>rd</a:t>
            </a:r>
            <a:r>
              <a:rPr lang="en-GB" sz="1200" b="1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February for  marking and a reward!</a:t>
            </a:r>
            <a:endParaRPr lang="en-GB" sz="1200" dirty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14980"/>
            <a:ext cx="8784976" cy="707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en-GB" sz="1500" u="sng" dirty="0">
                <a:solidFill>
                  <a:srgbClr val="000000"/>
                </a:solidFill>
                <a:latin typeface="Arial Black"/>
                <a:ea typeface="Calibri"/>
                <a:cs typeface="Times New Roman"/>
              </a:rPr>
              <a:t>Jade </a:t>
            </a:r>
            <a:r>
              <a:rPr lang="en-GB" sz="1500" u="sng" dirty="0" smtClean="0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Homework </a:t>
            </a:r>
            <a:r>
              <a:rPr lang="en-GB" sz="1500" u="sng" dirty="0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– </a:t>
            </a:r>
            <a:r>
              <a:rPr lang="en-GB" sz="1500" u="sng" dirty="0">
                <a:solidFill>
                  <a:srgbClr val="000000"/>
                </a:solidFill>
                <a:latin typeface="Arial Black"/>
                <a:ea typeface="Calibri"/>
                <a:cs typeface="Times New Roman"/>
              </a:rPr>
              <a:t>Spring 1 </a:t>
            </a:r>
            <a:endParaRPr lang="en-GB" sz="1500" u="sng" dirty="0">
              <a:solidFill>
                <a:srgbClr val="000000"/>
              </a:solidFill>
              <a:effectLst/>
              <a:latin typeface="Arial Black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en-GB" sz="1500" u="sng" dirty="0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This term our topic is all about </a:t>
            </a:r>
            <a:r>
              <a:rPr lang="en-GB" sz="1500" u="sng" dirty="0">
                <a:solidFill>
                  <a:srgbClr val="000000"/>
                </a:solidFill>
                <a:latin typeface="Arial Black"/>
                <a:ea typeface="Calibri"/>
                <a:cs typeface="Times New Roman"/>
              </a:rPr>
              <a:t>Egypt</a:t>
            </a:r>
            <a:endParaRPr lang="en-GB" sz="1500" dirty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1781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14784</TotalTime>
  <Words>384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Comic Sans MS</vt:lpstr>
      <vt:lpstr>Lucida Handwriting</vt:lpstr>
      <vt:lpstr>SF Cartoonist Hand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 Leach</dc:creator>
  <cp:lastModifiedBy>Emma Kevitt</cp:lastModifiedBy>
  <cp:revision>31</cp:revision>
  <cp:lastPrinted>2022-12-07T07:51:39Z</cp:lastPrinted>
  <dcterms:created xsi:type="dcterms:W3CDTF">2019-02-13T22:07:14Z</dcterms:created>
  <dcterms:modified xsi:type="dcterms:W3CDTF">2024-11-22T14:27:26Z</dcterms:modified>
</cp:coreProperties>
</file>