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033" autoAdjust="0"/>
  </p:normalViewPr>
  <p:slideViewPr>
    <p:cSldViewPr>
      <p:cViewPr varScale="1">
        <p:scale>
          <a:sx n="87" d="100"/>
          <a:sy n="87" d="100"/>
        </p:scale>
        <p:origin x="186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80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93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52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89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40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98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06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72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38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05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D65F-61F5-4E92-9E67-68ABEC1BD235}" type="datetimeFigureOut">
              <a:rPr lang="en-GB" smtClean="0"/>
              <a:t>21/01/2025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67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306084"/>
              </p:ext>
            </p:extLst>
          </p:nvPr>
        </p:nvGraphicFramePr>
        <p:xfrm>
          <a:off x="216318" y="753146"/>
          <a:ext cx="8568953" cy="4837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4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81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Geography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Use a world map and label the world's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oceans.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Get active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Enjoy a visit to the beach or a swimming pool and take a relaxing swim.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Writing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Write an under the water themed story. Remember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to use lots of exciting adjectives.</a:t>
                      </a:r>
                      <a:endParaRPr lang="en-GB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a fact file about your favourite sea creature. Remember to include pictures, diagrams,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and fun facts too.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5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a sand art picture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to make a sea / beach scene OR use different materials to create a sea collage.</a:t>
                      </a:r>
                      <a:endParaRPr lang="en-GB" sz="1000" b="1" baseline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PE.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Practice in the water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being different sea creatures using the movements of creatures such as: jellyfish, octopus, sea turtle, dolphin, shark and fish.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Maths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Research the lengths of a variety of sea creatures and order them from smallest to largest.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Art/Literacy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your very own TOP TRUMPS cards about the sea creatures you have learned about in the previous tasks.</a:t>
                      </a:r>
                      <a:endParaRPr lang="en-GB" sz="1000" b="1" baseline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19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Make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an acrostic poem about your favourite sea creature.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Write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 recipe for a seafood dish and become a cook and make it at home for your family to sample.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Literacy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your own quiz about under the sea and water creatures. Then, your family and friends to complete it. We can even complete it in school!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Science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Make a boat out of 2 different materials, such as paper and tin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foil and test which one floats better.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1214" y="5877272"/>
            <a:ext cx="8748464" cy="81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en-GB" sz="1200" b="1" u="sng" dirty="0">
                <a:solidFill>
                  <a:srgbClr val="C00000"/>
                </a:solidFill>
                <a:ea typeface="Calibri"/>
                <a:cs typeface="Times New Roman"/>
              </a:rPr>
              <a:t>What?</a:t>
            </a:r>
            <a:r>
              <a:rPr lang="en-GB" sz="1200" u="sng" dirty="0">
                <a:solidFill>
                  <a:srgbClr val="1C1C1C"/>
                </a:solidFill>
                <a:effectLst/>
                <a:latin typeface="Lucida Handwriting"/>
                <a:ea typeface="Calibri"/>
                <a:cs typeface="Times New Roman"/>
              </a:rPr>
              <a:t>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You can choose as many tasks as you like, making sure you take photos or record any writing. If you need a book or paper to record on, just ask! Some tasks are more of a challenge so if you do a good job, you can earn extra diddy-dots!</a:t>
            </a:r>
            <a:endParaRPr lang="en-GB" sz="1200" dirty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1000"/>
              </a:spcAft>
            </a:pPr>
            <a:r>
              <a:rPr lang="en-GB" sz="1200" b="1" u="sng" dirty="0">
                <a:solidFill>
                  <a:srgbClr val="C00000"/>
                </a:solidFill>
                <a:ea typeface="Calibri"/>
                <a:cs typeface="Times New Roman"/>
              </a:rPr>
              <a:t>When?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Return week </a:t>
            </a:r>
            <a:r>
              <a:rPr lang="en-GB" sz="1200" b="1">
                <a:solidFill>
                  <a:srgbClr val="C00000"/>
                </a:solidFill>
                <a:ea typeface="Calibri"/>
                <a:cs typeface="Times New Roman"/>
              </a:rPr>
              <a:t>beginning </a:t>
            </a:r>
            <a:r>
              <a:rPr lang="en-GB" sz="1200" b="1" smtClean="0">
                <a:solidFill>
                  <a:srgbClr val="C00000"/>
                </a:solidFill>
                <a:ea typeface="Calibri"/>
                <a:cs typeface="Times New Roman"/>
              </a:rPr>
              <a:t>24</a:t>
            </a:r>
            <a:r>
              <a:rPr lang="en-GB" sz="1200" b="1" baseline="30000" smtClean="0">
                <a:solidFill>
                  <a:srgbClr val="C00000"/>
                </a:solidFill>
                <a:ea typeface="Calibri"/>
                <a:cs typeface="Times New Roman"/>
              </a:rPr>
              <a:t>th</a:t>
            </a:r>
            <a:r>
              <a:rPr lang="en-GB" sz="1200" b="1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March for a reward!</a:t>
            </a:r>
            <a:endParaRPr lang="en-GB" sz="1200" dirty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14980"/>
            <a:ext cx="8784976" cy="707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en-GB" sz="1500" u="sng" dirty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Jade Homework – </a:t>
            </a:r>
            <a:r>
              <a:rPr lang="en-GB" sz="1500" u="sng" dirty="0">
                <a:solidFill>
                  <a:srgbClr val="000000"/>
                </a:solidFill>
                <a:latin typeface="Arial Black"/>
                <a:ea typeface="Calibri"/>
                <a:cs typeface="Times New Roman"/>
              </a:rPr>
              <a:t>Spring 2</a:t>
            </a:r>
            <a:endParaRPr lang="en-GB" sz="1500" u="sng" dirty="0">
              <a:solidFill>
                <a:srgbClr val="000000"/>
              </a:solidFill>
              <a:effectLst/>
              <a:latin typeface="Arial Black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en-GB" sz="1500" u="sng" dirty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This term our topic is all about Michael </a:t>
            </a:r>
            <a:r>
              <a:rPr lang="en-GB" sz="1500" u="sng" dirty="0" err="1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Morpurgo</a:t>
            </a:r>
            <a:r>
              <a:rPr lang="en-GB" sz="1500" u="sng" dirty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 – Sea Stories</a:t>
            </a:r>
            <a:endParaRPr lang="en-GB" sz="1500" dirty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1781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4738</TotalTime>
  <Words>337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Comic Sans MS</vt:lpstr>
      <vt:lpstr>Lucida Handwriting</vt:lpstr>
      <vt:lpstr>SF Cartoonist Hand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 Leach</dc:creator>
  <cp:lastModifiedBy>Emma Kevitt</cp:lastModifiedBy>
  <cp:revision>39</cp:revision>
  <cp:lastPrinted>2019-05-22T08:53:39Z</cp:lastPrinted>
  <dcterms:created xsi:type="dcterms:W3CDTF">2019-02-13T22:07:14Z</dcterms:created>
  <dcterms:modified xsi:type="dcterms:W3CDTF">2025-01-21T08:32:46Z</dcterms:modified>
</cp:coreProperties>
</file>