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>
      <p:cViewPr varScale="1">
        <p:scale>
          <a:sx n="75" d="100"/>
          <a:sy n="75" d="100"/>
        </p:scale>
        <p:origin x="10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B882-B077-4D21-9C78-39A8B0E469E0}" type="datetimeFigureOut">
              <a:rPr lang="en-GB" smtClean="0"/>
              <a:t>13/03/2024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48A2-A0A2-48B6-ACAF-007DF210B6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289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B882-B077-4D21-9C78-39A8B0E469E0}" type="datetimeFigureOut">
              <a:rPr lang="en-GB" smtClean="0"/>
              <a:t>13/03/2024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48A2-A0A2-48B6-ACAF-007DF210B6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3395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B882-B077-4D21-9C78-39A8B0E469E0}" type="datetimeFigureOut">
              <a:rPr lang="en-GB" smtClean="0"/>
              <a:t>13/03/2024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48A2-A0A2-48B6-ACAF-007DF210B6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700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B882-B077-4D21-9C78-39A8B0E469E0}" type="datetimeFigureOut">
              <a:rPr lang="en-GB" smtClean="0"/>
              <a:t>13/03/2024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48A2-A0A2-48B6-ACAF-007DF210B6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7933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B882-B077-4D21-9C78-39A8B0E469E0}" type="datetimeFigureOut">
              <a:rPr lang="en-GB" smtClean="0"/>
              <a:t>13/03/2024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48A2-A0A2-48B6-ACAF-007DF210B6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695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B882-B077-4D21-9C78-39A8B0E469E0}" type="datetimeFigureOut">
              <a:rPr lang="en-GB" smtClean="0"/>
              <a:t>13/03/2024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48A2-A0A2-48B6-ACAF-007DF210B6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795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B882-B077-4D21-9C78-39A8B0E469E0}" type="datetimeFigureOut">
              <a:rPr lang="en-GB" smtClean="0"/>
              <a:t>13/03/2024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48A2-A0A2-48B6-ACAF-007DF210B6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241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B882-B077-4D21-9C78-39A8B0E469E0}" type="datetimeFigureOut">
              <a:rPr lang="en-GB" smtClean="0"/>
              <a:t>13/03/2024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48A2-A0A2-48B6-ACAF-007DF210B6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1007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B882-B077-4D21-9C78-39A8B0E469E0}" type="datetimeFigureOut">
              <a:rPr lang="en-GB" smtClean="0"/>
              <a:t>13/03/2024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48A2-A0A2-48B6-ACAF-007DF210B6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7004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B882-B077-4D21-9C78-39A8B0E469E0}" type="datetimeFigureOut">
              <a:rPr lang="en-GB" smtClean="0"/>
              <a:t>13/03/2024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48A2-A0A2-48B6-ACAF-007DF210B6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641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B882-B077-4D21-9C78-39A8B0E469E0}" type="datetimeFigureOut">
              <a:rPr lang="en-GB" smtClean="0"/>
              <a:t>13/03/2024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348A2-A0A2-48B6-ACAF-007DF210B6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143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5B882-B077-4D21-9C78-39A8B0E469E0}" type="datetimeFigureOut">
              <a:rPr lang="en-GB" smtClean="0"/>
              <a:t>13/03/2024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348A2-A0A2-48B6-ACAF-007DF210B6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8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rimaryhomeworkhelp.co.uk/tudors/kings/henry8.htm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://www.primaryhomeworkhelp.co.uk/tudors/kings.htm" TargetMode="External"/><Relationship Id="rId12" Type="http://schemas.openxmlformats.org/officeDocument/2006/relationships/image" Target="../media/image4.png"/><Relationship Id="rId2" Type="http://schemas.openxmlformats.org/officeDocument/2006/relationships/hyperlink" Target="https://www.google.co.uk/url?sa=i&amp;url=http://www.bbc.co.uk/history/people/henry_viii/&amp;psig=AOvVaw0XVm3xupz-OVm4LDc-eRs4&amp;ust=1578522828392000&amp;source=images&amp;cd=vfe&amp;ved=0CAIQjRxqFwoTCLjQtPfF8uYCFQAAAAAdAAAAABA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primaryhomeworkhelp.co.uk/tudors/waroftheroses.htm" TargetMode="External"/><Relationship Id="rId11" Type="http://schemas.openxmlformats.org/officeDocument/2006/relationships/hyperlink" Target="http://www.primaryhomeworkhelp.co.uk/tudors/exploration.htm" TargetMode="External"/><Relationship Id="rId5" Type="http://schemas.openxmlformats.org/officeDocument/2006/relationships/image" Target="../media/image3.jpeg"/><Relationship Id="rId10" Type="http://schemas.openxmlformats.org/officeDocument/2006/relationships/hyperlink" Target="http://www.primaryhomeworkhelp.co.uk/tudors/kings/elizabeth1.htm" TargetMode="External"/><Relationship Id="rId4" Type="http://schemas.openxmlformats.org/officeDocument/2006/relationships/image" Target="../media/image2.jpeg"/><Relationship Id="rId9" Type="http://schemas.openxmlformats.org/officeDocument/2006/relationships/hyperlink" Target="http://www.primaryhomeworkhelp.co.uk/tudors/kings/edward6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07504" y="4529623"/>
            <a:ext cx="3946522" cy="220060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68560" y="-218585"/>
            <a:ext cx="6120680" cy="908719"/>
          </a:xfrm>
        </p:spPr>
        <p:txBody>
          <a:bodyPr>
            <a:normAutofit/>
          </a:bodyPr>
          <a:lstStyle/>
          <a:p>
            <a:r>
              <a:rPr lang="en-GB" sz="3800" b="1" u="sng" dirty="0">
                <a:latin typeface="Algerian" panose="04020705040A02060702" pitchFamily="82" charset="0"/>
              </a:rPr>
              <a:t>Tudor Explorers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505626"/>
            <a:ext cx="4924698" cy="1368152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1000" b="1" dirty="0"/>
              <a:t>500 years ago, the world was a very different place. We were </a:t>
            </a:r>
          </a:p>
          <a:p>
            <a:r>
              <a:rPr lang="en-GB" sz="1000" b="1" dirty="0"/>
              <a:t>only just realising that America existed and had no idea about </a:t>
            </a:r>
          </a:p>
          <a:p>
            <a:r>
              <a:rPr lang="en-GB" sz="1000" b="1" dirty="0"/>
              <a:t>Australia. England and Scotland were two separate kingdoms, </a:t>
            </a:r>
          </a:p>
          <a:p>
            <a:r>
              <a:rPr lang="en-GB" sz="1000" b="1" dirty="0"/>
              <a:t>each with their own royal family. </a:t>
            </a:r>
          </a:p>
          <a:p>
            <a:r>
              <a:rPr lang="en-GB" sz="1000" b="1" dirty="0"/>
              <a:t>The Tudors were a Welsh/English family that reigned England</a:t>
            </a:r>
          </a:p>
          <a:p>
            <a:r>
              <a:rPr lang="en-GB" sz="1000" b="1" dirty="0"/>
              <a:t> and Wales from 1485-1603 – meaning they reigned for 118 </a:t>
            </a:r>
          </a:p>
          <a:p>
            <a:r>
              <a:rPr lang="en-GB" sz="1000" b="1" dirty="0"/>
              <a:t>years!  During their reign, they encouraged new religious ideas and overseas exploration.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289370"/>
              </p:ext>
            </p:extLst>
          </p:nvPr>
        </p:nvGraphicFramePr>
        <p:xfrm>
          <a:off x="88453" y="1955523"/>
          <a:ext cx="4104456" cy="250813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6658">
                <a:tc>
                  <a:txBody>
                    <a:bodyPr/>
                    <a:lstStyle/>
                    <a:p>
                      <a:r>
                        <a:rPr lang="en-GB" sz="800" dirty="0"/>
                        <a:t>Key vocabulary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 Meaning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08"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omic Sans MS" panose="030F0702030302020204" pitchFamily="66" charset="0"/>
                        </a:rPr>
                        <a:t>Heir</a:t>
                      </a:r>
                      <a:r>
                        <a:rPr lang="en-GB" sz="800" baseline="0" dirty="0">
                          <a:latin typeface="Comic Sans MS" panose="030F0702030302020204" pitchFamily="66" charset="0"/>
                        </a:rPr>
                        <a:t> </a:t>
                      </a: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omic Sans MS" panose="030F0702030302020204" pitchFamily="66" charset="0"/>
                        </a:rPr>
                        <a:t>A person who will inherit the crown after the King</a:t>
                      </a:r>
                      <a:r>
                        <a:rPr lang="en-GB" sz="800" baseline="0" dirty="0">
                          <a:latin typeface="Comic Sans MS" panose="030F0702030302020204" pitchFamily="66" charset="0"/>
                        </a:rPr>
                        <a:t>/Queen dies.</a:t>
                      </a: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968"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omic Sans MS" panose="030F0702030302020204" pitchFamily="66" charset="0"/>
                        </a:rPr>
                        <a:t>Reign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omic Sans MS" panose="030F0702030302020204" pitchFamily="66" charset="0"/>
                        </a:rPr>
                        <a:t>The time a king or queen is</a:t>
                      </a:r>
                      <a:r>
                        <a:rPr lang="en-GB" sz="800" baseline="0" dirty="0">
                          <a:latin typeface="Comic Sans MS" panose="030F0702030302020204" pitchFamily="66" charset="0"/>
                        </a:rPr>
                        <a:t> on the throne and rules the country.</a:t>
                      </a: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720"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omic Sans MS" panose="030F0702030302020204" pitchFamily="66" charset="0"/>
                        </a:rPr>
                        <a:t>Circumnavigate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omic Sans MS" panose="030F0702030302020204" pitchFamily="66" charset="0"/>
                        </a:rPr>
                        <a:t>Sail all the way around the world.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omic Sans MS" panose="030F0702030302020204" pitchFamily="66" charset="0"/>
                        </a:rPr>
                        <a:t>Artefact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omic Sans MS" panose="030F0702030302020204" pitchFamily="66" charset="0"/>
                        </a:rPr>
                        <a:t>Item left which</a:t>
                      </a:r>
                      <a:r>
                        <a:rPr lang="en-GB" sz="800" baseline="0" dirty="0">
                          <a:latin typeface="Comic Sans MS" panose="030F0702030302020204" pitchFamily="66" charset="0"/>
                        </a:rPr>
                        <a:t> gives us clues as to how people lived in the past.</a:t>
                      </a: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7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strike="noStrike" kern="1200" dirty="0">
                          <a:effectLst/>
                          <a:latin typeface="Comic Sans MS" panose="030F0702030302020204" pitchFamily="66" charset="0"/>
                        </a:rPr>
                        <a:t>Chronology</a:t>
                      </a:r>
                    </a:p>
                    <a:p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omic Sans MS" panose="030F0702030302020204" pitchFamily="66" charset="0"/>
                        </a:rPr>
                        <a:t>In time order.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536"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omic Sans MS" panose="030F0702030302020204" pitchFamily="66" charset="0"/>
                        </a:rPr>
                        <a:t>Voyage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 long journey, especially by ship.</a:t>
                      </a:r>
                      <a:endParaRPr lang="en-GB" sz="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536"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omic Sans MS" panose="030F0702030302020204" pitchFamily="66" charset="0"/>
                        </a:rPr>
                        <a:t>Galleon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A large ocean-going ship, four times as long as they were wide. Used in Tudor era.</a:t>
                      </a:r>
                      <a:endParaRPr lang="en-GB" sz="800" b="0" i="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56974" y="992922"/>
            <a:ext cx="3347864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000" b="1" u="sng" dirty="0">
                <a:solidFill>
                  <a:srgbClr val="FF0000"/>
                </a:solidFill>
              </a:rPr>
              <a:t>1. Who was Henry VIII ?</a:t>
            </a:r>
          </a:p>
          <a:p>
            <a:r>
              <a:rPr lang="en-GB" sz="1000" dirty="0"/>
              <a:t>He was King of England from 1509 until his death in 1547. He was the second Tudor monarch, succeeding his father </a:t>
            </a:r>
            <a:r>
              <a:rPr lang="en-GB" sz="1000"/>
              <a:t>Henry VII.</a:t>
            </a:r>
            <a:endParaRPr lang="en-GB" sz="1000" dirty="0"/>
          </a:p>
        </p:txBody>
      </p:sp>
      <p:pic>
        <p:nvPicPr>
          <p:cNvPr id="1028" name="Picture 4" descr="Image result for tudors king henry&quot;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6632"/>
            <a:ext cx="128585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556975" y="1700808"/>
            <a:ext cx="3347864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000" b="1" u="sng" dirty="0">
                <a:solidFill>
                  <a:srgbClr val="FF0000"/>
                </a:solidFill>
              </a:rPr>
              <a:t>2. Who was Christopher Columbus?</a:t>
            </a:r>
          </a:p>
          <a:p>
            <a:r>
              <a:rPr lang="en-GB" sz="1000" dirty="0"/>
              <a:t>He was the explorer who is credited for discovering America after a long voyage at sea. His discoveries and expeditions led to a period of exploration and discoveries of many countries around the world.</a:t>
            </a:r>
          </a:p>
        </p:txBody>
      </p:sp>
      <p:sp>
        <p:nvSpPr>
          <p:cNvPr id="7" name="Rectangle 6"/>
          <p:cNvSpPr/>
          <p:nvPr/>
        </p:nvSpPr>
        <p:spPr>
          <a:xfrm>
            <a:off x="5556974" y="2562582"/>
            <a:ext cx="3347864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000" b="1" u="sng" dirty="0">
                <a:solidFill>
                  <a:srgbClr val="FF0000"/>
                </a:solidFill>
              </a:rPr>
              <a:t>3. Who was Sir Francis Drake?</a:t>
            </a:r>
          </a:p>
          <a:p>
            <a:r>
              <a:rPr lang="en-GB" sz="1000" dirty="0"/>
              <a:t>He was the first Englishman to sail around the world, which he did (1577 - 1580) in his ship The Golden Hinde. He was a brave sailor, adventurer and navigator. Drake was as famous in his own lifetime as David Beckham is today.</a:t>
            </a:r>
          </a:p>
        </p:txBody>
      </p:sp>
      <p:pic>
        <p:nvPicPr>
          <p:cNvPr id="1030" name="Picture 6" descr="Sir Francis Drak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2838" y="27893"/>
            <a:ext cx="699308" cy="90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xplorer of the New World Christopher Columbu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7" y="51076"/>
            <a:ext cx="727281" cy="90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679718"/>
              </p:ext>
            </p:extLst>
          </p:nvPr>
        </p:nvGraphicFramePr>
        <p:xfrm>
          <a:off x="4452883" y="3861048"/>
          <a:ext cx="2351365" cy="2633907"/>
        </p:xfrm>
        <a:graphic>
          <a:graphicData uri="http://schemas.openxmlformats.org/drawingml/2006/table">
            <a:tbl>
              <a:tblPr/>
              <a:tblGrid>
                <a:gridCol w="329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2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212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1485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12884" marR="12884" marT="12884" marB="12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Henry Tudor wins The </a:t>
                      </a:r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hlinkClick r:id="rId6"/>
                        </a:rPr>
                        <a:t>War of the Roses</a:t>
                      </a:r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 </a:t>
                      </a:r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hlinkClick r:id="rId6"/>
                        </a:rPr>
                        <a:t>Battle </a:t>
                      </a:r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and is crowned </a:t>
                      </a:r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hlinkClick r:id="rId7"/>
                        </a:rPr>
                        <a:t>Henry VII</a:t>
                      </a:r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 </a:t>
                      </a:r>
                    </a:p>
                  </a:txBody>
                  <a:tcPr marL="12884" marR="12884" marT="12884" marB="1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212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1485-1509</a:t>
                      </a:r>
                      <a:r>
                        <a:rPr lang="en-GB" sz="600" b="1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  <a:t> </a:t>
                      </a:r>
                    </a:p>
                  </a:txBody>
                  <a:tcPr marL="12884" marR="12884" marT="12884" marB="12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Reign of King </a:t>
                      </a:r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hlinkClick r:id="rId8"/>
                        </a:rPr>
                        <a:t>Henry VII</a:t>
                      </a:r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 </a:t>
                      </a:r>
                    </a:p>
                    <a:p>
                      <a:endParaRPr lang="en-GB" sz="600" b="0" i="0" u="none" dirty="0">
                        <a:solidFill>
                          <a:schemeClr val="tx1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12884" marR="12884" marT="12884" marB="12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880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1492 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12884" marR="12884" marT="12884" marB="12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Christopher Columbus discovered the West Indies </a:t>
                      </a:r>
                    </a:p>
                  </a:txBody>
                  <a:tcPr marL="12884" marR="12884" marT="12884" marB="1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455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1497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12884" marR="12884" marT="12884" marB="12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John Cabot, the Italian-born English explorer, discovered Newfoundland. He was the first European to reach there since the Vikings. </a:t>
                      </a:r>
                    </a:p>
                  </a:txBody>
                  <a:tcPr marL="12884" marR="12884" marT="12884" marB="1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880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1498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12884" marR="12884" marT="12884" marB="12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Christopher Columbus discovered Trinidad in the Caribbean Sea. </a:t>
                      </a:r>
                    </a:p>
                  </a:txBody>
                  <a:tcPr marL="12884" marR="12884" marT="12884" marB="1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880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1499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12884" marR="12884" marT="12884" marB="12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A plague epidemic killed thousands of people in London. </a:t>
                      </a:r>
                    </a:p>
                  </a:txBody>
                  <a:tcPr marL="12884" marR="12884" marT="12884" marB="1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231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1509 - 1547 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12884" marR="12884" marT="12884" marB="12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21 April 1509</a:t>
                      </a:r>
                      <a:b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</a:br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Henry VII died and his son </a:t>
                      </a:r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hlinkClick r:id="rId8"/>
                        </a:rPr>
                        <a:t>Henry VIII</a:t>
                      </a:r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 succeeds to the throne</a:t>
                      </a:r>
                    </a:p>
                  </a:txBody>
                  <a:tcPr marL="12884" marR="12884" marT="12884" marB="1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212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1524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12884" marR="12884" marT="12884" marB="12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Population of Britain 2.3 million. 6% of the population lived in towns. 3% in London </a:t>
                      </a:r>
                    </a:p>
                  </a:txBody>
                  <a:tcPr marL="12884" marR="12884" marT="12884" marB="1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0880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1535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12884" marR="12884" marT="12884" marB="12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The first Bible printed in English is placed in Churches. </a:t>
                      </a:r>
                    </a:p>
                  </a:txBody>
                  <a:tcPr marL="12884" marR="12884" marT="12884" marB="1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773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1541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12884" marR="12884" marT="12884" marB="12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Population of Britain is now 2.7 million.</a:t>
                      </a:r>
                    </a:p>
                  </a:txBody>
                  <a:tcPr marL="12884" marR="12884" marT="12884" marB="1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2455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1547-1553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12884" marR="12884" marT="12884" marB="12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28 January 1547</a:t>
                      </a:r>
                      <a:b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</a:br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  <a:hlinkClick r:id="rId9"/>
                        </a:rPr>
                        <a:t>Edward Vl</a:t>
                      </a:r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 becomes king </a:t>
                      </a:r>
                    </a:p>
                    <a:p>
                      <a:r>
                        <a:rPr lang="en-GB" sz="600" b="0" i="0" u="none" dirty="0">
                          <a:solidFill>
                            <a:schemeClr val="tx1"/>
                          </a:solidFill>
                          <a:effectLst/>
                          <a:latin typeface="Comic Sans MS" panose="030F0902030302020204" pitchFamily="66" charset="0"/>
                        </a:rPr>
                        <a:t>Many new schools and colleges founded. </a:t>
                      </a:r>
                    </a:p>
                  </a:txBody>
                  <a:tcPr marL="12884" marR="12884" marT="12884" marB="1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212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1548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12884" marR="12884" marT="12884" marB="128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  <a:t>23 September 1548</a:t>
                      </a:r>
                      <a:b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</a:br>
                      <a: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  <a:t>The Book of Common Prayer </a:t>
                      </a:r>
                    </a:p>
                  </a:txBody>
                  <a:tcPr marL="12884" marR="12884" marT="12884" marB="128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799977"/>
              </p:ext>
            </p:extLst>
          </p:nvPr>
        </p:nvGraphicFramePr>
        <p:xfrm>
          <a:off x="6892647" y="3933056"/>
          <a:ext cx="2143849" cy="2575954"/>
        </p:xfrm>
        <a:graphic>
          <a:graphicData uri="http://schemas.openxmlformats.org/drawingml/2006/table">
            <a:tbl>
              <a:tblPr/>
              <a:tblGrid>
                <a:gridCol w="349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3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560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1558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21141" marR="21141" marT="21141" marB="211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  <a:t>17 November 1558</a:t>
                      </a:r>
                      <a:b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</a:br>
                      <a:r>
                        <a:rPr lang="en-GB" sz="600" b="0" i="0" dirty="0">
                          <a:solidFill>
                            <a:srgbClr val="FF6600"/>
                          </a:solidFill>
                          <a:effectLst/>
                          <a:latin typeface="Comic Sans MS" panose="030F0902030302020204" pitchFamily="66" charset="0"/>
                          <a:hlinkClick r:id="rId10"/>
                        </a:rPr>
                        <a:t>Elizabeth I</a:t>
                      </a:r>
                      <a: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  <a:t> begins her 45 year reign</a:t>
                      </a:r>
                    </a:p>
                  </a:txBody>
                  <a:tcPr marL="21141" marR="21141" marT="21141" marB="211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012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1569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21141" marR="21141" marT="21141" marB="211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  <a:t>Population of Britain 3.2 million.</a:t>
                      </a:r>
                    </a:p>
                  </a:txBody>
                  <a:tcPr marL="21141" marR="21141" marT="21141" marB="211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019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1570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21141" marR="21141" marT="21141" marB="211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dirty="0">
                          <a:solidFill>
                            <a:srgbClr val="FF6600"/>
                          </a:solidFill>
                          <a:effectLst/>
                          <a:latin typeface="Comic Sans MS" panose="030F0902030302020204" pitchFamily="66" charset="0"/>
                          <a:hlinkClick r:id="rId11"/>
                        </a:rPr>
                        <a:t>Sir Francis Drake</a:t>
                      </a:r>
                      <a: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  <a:t> sets sail for his first voyage to the West Indies</a:t>
                      </a:r>
                    </a:p>
                  </a:txBody>
                  <a:tcPr marL="21141" marR="21141" marT="21141" marB="211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545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1577 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21141" marR="21141" marT="21141" marB="211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  <a:t>Drake completes his voyage to go around the world</a:t>
                      </a:r>
                    </a:p>
                  </a:txBody>
                  <a:tcPr marL="21141" marR="21141" marT="21141" marB="211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489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1585-1604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21141" marR="21141" marT="21141" marB="211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  <a:t>England and Spain at war</a:t>
                      </a:r>
                    </a:p>
                  </a:txBody>
                  <a:tcPr marL="21141" marR="21141" marT="21141" marB="211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548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1588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21141" marR="21141" marT="21141" marB="211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  <a:t>The </a:t>
                      </a:r>
                      <a:r>
                        <a:rPr lang="en-GB" sz="600" b="0" i="0" dirty="0">
                          <a:solidFill>
                            <a:srgbClr val="FF6600"/>
                          </a:solidFill>
                          <a:effectLst/>
                          <a:latin typeface="Comic Sans MS" panose="030F0902030302020204" pitchFamily="66" charset="0"/>
                          <a:hlinkClick r:id="rId11"/>
                        </a:rPr>
                        <a:t>Armada</a:t>
                      </a:r>
                      <a: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  <a:t> fleet of Philip II of Spain attempts to invade England, but is defeated </a:t>
                      </a:r>
                    </a:p>
                  </a:txBody>
                  <a:tcPr marL="21141" marR="21141" marT="21141" marB="211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487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1591</a:t>
                      </a:r>
                      <a:endParaRPr lang="en-GB" sz="600" b="1" i="0" dirty="0">
                        <a:solidFill>
                          <a:srgbClr val="003366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21141" marR="21141" marT="21141" marB="211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  <a:t>First performance of a play by William Shakespeare</a:t>
                      </a:r>
                    </a:p>
                  </a:txBody>
                  <a:tcPr marL="21141" marR="21141" marT="21141" marB="211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6619">
                <a:tc>
                  <a:txBody>
                    <a:bodyPr/>
                    <a:lstStyle/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 </a:t>
                      </a:r>
                    </a:p>
                    <a:p>
                      <a:pPr algn="ctr"/>
                      <a:r>
                        <a:rPr lang="en-GB" sz="600" b="1" i="0" dirty="0">
                          <a:solidFill>
                            <a:srgbClr val="FFFFFF"/>
                          </a:solidFill>
                          <a:effectLst/>
                          <a:latin typeface="Comic Sans MS" panose="030F0902030302020204" pitchFamily="66" charset="0"/>
                        </a:rPr>
                        <a:t>1603</a:t>
                      </a:r>
                    </a:p>
                  </a:txBody>
                  <a:tcPr marL="21141" marR="21141" marT="21141" marB="2114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  <a:t>24 March 1603</a:t>
                      </a:r>
                      <a:b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</a:br>
                      <a:r>
                        <a:rPr lang="en-GB" sz="600" b="0" i="0" dirty="0">
                          <a:solidFill>
                            <a:srgbClr val="FF6600"/>
                          </a:solidFill>
                          <a:effectLst/>
                          <a:latin typeface="Comic Sans MS" panose="030F0902030302020204" pitchFamily="66" charset="0"/>
                          <a:hlinkClick r:id="rId7"/>
                        </a:rPr>
                        <a:t>Queen Elizabeth I</a:t>
                      </a:r>
                      <a: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  <a:t> died. King James of Scotland becomes the first Stuart king of England. </a:t>
                      </a:r>
                      <a:b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</a:br>
                      <a:r>
                        <a:rPr lang="en-GB" sz="600" b="0" i="0" dirty="0">
                          <a:solidFill>
                            <a:srgbClr val="003366"/>
                          </a:solidFill>
                          <a:effectLst/>
                          <a:latin typeface="Comic Sans MS" panose="030F0902030302020204" pitchFamily="66" charset="0"/>
                        </a:rPr>
                        <a:t>End of Tudor Times </a:t>
                      </a:r>
                    </a:p>
                  </a:txBody>
                  <a:tcPr marL="21141" marR="21141" marT="21141" marB="211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4433527" y="3407464"/>
            <a:ext cx="313194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u="sng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Tudor timeline of events   (1485 – 1603)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56974" y="20332"/>
            <a:ext cx="432042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023144" y="-80962"/>
            <a:ext cx="432042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030137" y="-44246"/>
            <a:ext cx="432042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227337" y="4529623"/>
            <a:ext cx="3884397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cs typeface="Arial" pitchFamily="34" charset="0"/>
              </a:rPr>
              <a:t>What was it like living during the Tudor times?</a:t>
            </a:r>
            <a:r>
              <a:rPr kumimoji="0" lang="en-US" altLang="en-US" sz="800" b="0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endParaRPr kumimoji="0" lang="en-US" altLang="en-US" sz="800" b="0" i="0" u="sng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</a:rPr>
              <a:t>Life had many problems. Towns were becoming overcrowded, roads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</a:rPr>
              <a:t>were muddy tracks and travelling was difficult. </a:t>
            </a:r>
            <a:r>
              <a:rPr kumimoji="0" lang="en-US" altLang="en-US" sz="800" b="0" i="0" u="none" strike="noStrike" cap="none" normalizeH="0" dirty="0">
                <a:ln>
                  <a:noFill/>
                </a:ln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</a:rPr>
              <a:t>The overcrowding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</a:rPr>
              <a:t>caused danger from fire and disease like </a:t>
            </a:r>
            <a:r>
              <a:rPr lang="en-US" altLang="en-US" sz="800" dirty="0">
                <a:latin typeface="Comic Sans MS" panose="030F0702030302020204" pitchFamily="66" charset="0"/>
              </a:rPr>
              <a:t>the plague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cs typeface="Arial" pitchFamily="34" charset="0"/>
              </a:rPr>
              <a:t>What did the Tudors do for Britain?</a:t>
            </a:r>
            <a:r>
              <a:rPr kumimoji="0" lang="en-US" altLang="en-US" sz="800" b="0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endParaRPr kumimoji="0" lang="en-US" altLang="en-US" sz="800" b="0" i="0" u="sng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</a:rPr>
              <a:t>During 118 years of Tudor rule, England became richer than </a:t>
            </a:r>
            <a:r>
              <a:rPr kumimoji="0" lang="en-US" altLang="en-US" sz="800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</a:rPr>
              <a:t>ever before. As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</a:rPr>
              <a:t>the country became wealthier, towns grew, beautiful houses were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</a:rPr>
              <a:t>built and </a:t>
            </a:r>
            <a:r>
              <a:rPr lang="en-US" altLang="en-US" sz="800" dirty="0">
                <a:latin typeface="Comic Sans MS" panose="030F0702030302020204" pitchFamily="66" charset="0"/>
              </a:rPr>
              <a:t>schools</a:t>
            </a:r>
            <a:r>
              <a:rPr kumimoji="0" lang="en-US" altLang="en-US" sz="800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</a:rPr>
              <a:t> and colleges were set up. </a:t>
            </a:r>
            <a:r>
              <a:rPr kumimoji="0" lang="en-US" altLang="en-US" sz="800" i="0" u="none" strike="noStrike" cap="none" normalizeH="0" dirty="0">
                <a:ln>
                  <a:noFill/>
                </a:ln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800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</a:rPr>
              <a:t>Arts and crafts flourished too</a:t>
            </a:r>
            <a:r>
              <a:rPr kumimoji="0" lang="en-US" altLang="en-US" sz="800" i="0" u="none" strike="noStrike" cap="none" normalizeH="0" dirty="0">
                <a:ln>
                  <a:noFill/>
                </a:ln>
                <a:effectLst/>
                <a:latin typeface="Comic Sans MS" panose="030F0702030302020204" pitchFamily="66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i="0" u="none" strike="noStrike" cap="none" normalizeH="0" dirty="0">
                <a:ln>
                  <a:noFill/>
                </a:ln>
                <a:effectLst/>
                <a:latin typeface="Comic Sans MS" panose="030F0702030302020204" pitchFamily="66" charset="0"/>
              </a:rPr>
              <a:t>and </a:t>
            </a:r>
            <a:r>
              <a:rPr kumimoji="0" lang="en-US" altLang="en-US" sz="800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</a:rPr>
              <a:t>England became home</a:t>
            </a:r>
            <a:r>
              <a:rPr kumimoji="0" lang="en-US" altLang="en-US" sz="800" i="0" u="none" strike="noStrike" cap="none" normalizeH="0" dirty="0">
                <a:ln>
                  <a:noFill/>
                </a:ln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800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</a:rPr>
              <a:t>to g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</a:rPr>
              <a:t>reat painters, writers and musicians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3366"/>
                </a:solidFill>
                <a:effectLst/>
                <a:latin typeface="Comic Sans MS" panose="030F0702030302020204" pitchFamily="66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800" dirty="0">
              <a:solidFill>
                <a:srgbClr val="003366"/>
              </a:solidFill>
              <a:latin typeface="Comic Sans MS" panose="030F0702030302020204" pitchFamily="66" charset="0"/>
            </a:endParaRPr>
          </a:p>
          <a:p>
            <a:pPr lvl="0" eaLnBrk="0" hangingPunct="0"/>
            <a:r>
              <a:rPr lang="en-GB" sz="800" b="1" u="sng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impact has Tudor exploration had on our lives today?</a:t>
            </a:r>
          </a:p>
          <a:p>
            <a:r>
              <a:rPr lang="en-GB" sz="800" dirty="0"/>
              <a:t>More trade with different countries             Discovery of tobacco</a:t>
            </a:r>
          </a:p>
          <a:p>
            <a:r>
              <a:rPr lang="en-GB" sz="800" dirty="0"/>
              <a:t>Discovery of potatoes and maize               Better knowledge of the world</a:t>
            </a:r>
          </a:p>
          <a:p>
            <a:r>
              <a:rPr lang="en-GB" sz="800" dirty="0"/>
              <a:t>Colonising other countries                          More accurate maps</a:t>
            </a:r>
          </a:p>
          <a:p>
            <a:r>
              <a:rPr lang="en-GB" sz="800" dirty="0"/>
              <a:t>Better ship building                                     Vocabulary/language</a:t>
            </a:r>
          </a:p>
          <a:p>
            <a:r>
              <a:rPr lang="en-GB" sz="800" dirty="0"/>
              <a:t>Better navigation</a:t>
            </a:r>
          </a:p>
        </p:txBody>
      </p:sp>
      <p:pic>
        <p:nvPicPr>
          <p:cNvPr id="1047" name="Picture 23" descr="http://www.primaryhomeworkhelp.co.uk/tudors/images/truse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705" y="2087547"/>
            <a:ext cx="885935" cy="850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261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8052</TotalTime>
  <Words>657</Words>
  <Application>Microsoft Office PowerPoint</Application>
  <PresentationFormat>On-screen Show (4:3)</PresentationFormat>
  <Paragraphs>93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Algerian</vt:lpstr>
      <vt:lpstr>Arial</vt:lpstr>
      <vt:lpstr>Calibri</vt:lpstr>
      <vt:lpstr>Comic Sans MS</vt:lpstr>
      <vt:lpstr>Verdana</vt:lpstr>
      <vt:lpstr>Office Theme</vt:lpstr>
      <vt:lpstr>Tudor Explorers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Tudor Explorers</dc:title>
  <dc:creator>V Leach</dc:creator>
  <cp:lastModifiedBy>admin</cp:lastModifiedBy>
  <cp:revision>14</cp:revision>
  <cp:lastPrinted>2024-03-13T08:21:44Z</cp:lastPrinted>
  <dcterms:created xsi:type="dcterms:W3CDTF">2020-01-07T22:09:15Z</dcterms:created>
  <dcterms:modified xsi:type="dcterms:W3CDTF">2024-03-13T08:21:54Z</dcterms:modified>
</cp:coreProperties>
</file>