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>
        <p:scale>
          <a:sx n="146" d="100"/>
          <a:sy n="146" d="100"/>
        </p:scale>
        <p:origin x="640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8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39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3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9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95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4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0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4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B882-B077-4D21-9C78-39A8B0E469E0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aryhomeworkhelp.co.uk/tudors/kings/henry8.htm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primaryhomeworkhelp.co.uk/tudors/kings.htm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s://www.google.co.uk/url?sa=i&amp;url=http://www.bbc.co.uk/history/people/henry_viii/&amp;psig=AOvVaw0XVm3xupz-OVm4LDc-eRs4&amp;ust=1578522828392000&amp;source=images&amp;cd=vfe&amp;ved=0CAIQjRxqFwoTCLjQtPfF8uYCFQAAAAAdAAAAABA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imaryhomeworkhelp.co.uk/tudors/waroftheroses.htm" TargetMode="External"/><Relationship Id="rId11" Type="http://schemas.openxmlformats.org/officeDocument/2006/relationships/hyperlink" Target="http://www.primaryhomeworkhelp.co.uk/tudors/exploration.htm" TargetMode="External"/><Relationship Id="rId5" Type="http://schemas.openxmlformats.org/officeDocument/2006/relationships/image" Target="../media/image3.jpeg"/><Relationship Id="rId10" Type="http://schemas.openxmlformats.org/officeDocument/2006/relationships/hyperlink" Target="http://www.primaryhomeworkhelp.co.uk/tudors/kings/elizabeth1.htm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primaryhomeworkhelp.co.uk/tudors/kings/edward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07504" y="4529623"/>
            <a:ext cx="3946522" cy="22006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-218585"/>
            <a:ext cx="6120680" cy="908719"/>
          </a:xfrm>
        </p:spPr>
        <p:txBody>
          <a:bodyPr>
            <a:normAutofit/>
          </a:bodyPr>
          <a:lstStyle/>
          <a:p>
            <a:r>
              <a:rPr lang="en-GB" sz="3800" b="1" u="sng" dirty="0">
                <a:latin typeface="Algerian" panose="04020705040A02060702" pitchFamily="82" charset="0"/>
              </a:rPr>
              <a:t>Tudor Explorers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05626"/>
            <a:ext cx="4924698" cy="13681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000" b="1" dirty="0"/>
              <a:t>500 years ago, the world was a very different place. We were </a:t>
            </a:r>
          </a:p>
          <a:p>
            <a:r>
              <a:rPr lang="en-GB" sz="1000" b="1" dirty="0"/>
              <a:t>only just realising that America existed and had no idea about </a:t>
            </a:r>
          </a:p>
          <a:p>
            <a:r>
              <a:rPr lang="en-GB" sz="1000" b="1" dirty="0"/>
              <a:t>Australia. England and Scotland were two separate kingdoms, </a:t>
            </a:r>
          </a:p>
          <a:p>
            <a:r>
              <a:rPr lang="en-GB" sz="1000" b="1" dirty="0"/>
              <a:t>each with their own royal family. </a:t>
            </a:r>
          </a:p>
          <a:p>
            <a:r>
              <a:rPr lang="en-GB" sz="1000" b="1" dirty="0"/>
              <a:t>The Tudors were a Welsh/English family that reigned England</a:t>
            </a:r>
          </a:p>
          <a:p>
            <a:r>
              <a:rPr lang="en-GB" sz="1000" b="1" dirty="0"/>
              <a:t> and Wales from 1485-1603 – meaning they reigned for 118 </a:t>
            </a:r>
          </a:p>
          <a:p>
            <a:r>
              <a:rPr lang="en-GB" sz="1000" b="1" dirty="0"/>
              <a:t>years!  During their reign, they encouraged new religious ideas and overseas exploration.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89370"/>
              </p:ext>
            </p:extLst>
          </p:nvPr>
        </p:nvGraphicFramePr>
        <p:xfrm>
          <a:off x="88453" y="1955523"/>
          <a:ext cx="4104456" cy="25081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658">
                <a:tc>
                  <a:txBody>
                    <a:bodyPr/>
                    <a:lstStyle/>
                    <a:p>
                      <a:r>
                        <a:rPr lang="en-GB" sz="800" dirty="0"/>
                        <a:t>Key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 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8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Heir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 person who will inherit the crown after the King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/Queen dies.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Reign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The time a king or queen is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on the throne and rules the country.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72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Circumnavigate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Sail all the way around the world.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Artefact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Item left which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gives us clues as to how people lived in the past.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dirty="0">
                          <a:effectLst/>
                          <a:latin typeface="Comic Sans MS" panose="030F0702030302020204" pitchFamily="66" charset="0"/>
                        </a:rPr>
                        <a:t>Chronology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In time order.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Voyage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long journey, especially by ship.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Galleon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A large ocean-going ship, four times as long as they were wide. Used in Tudor era.</a:t>
                      </a:r>
                      <a:endParaRPr lang="en-GB" sz="800" b="0" i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6974" y="992922"/>
            <a:ext cx="3347864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1. Who was Henry VIII ?</a:t>
            </a:r>
          </a:p>
          <a:p>
            <a:r>
              <a:rPr lang="en-GB" sz="1000" dirty="0"/>
              <a:t>He was King of England from 1509 until his death in 1547. He was the second Tudor monarch, succeeding his father </a:t>
            </a:r>
            <a:r>
              <a:rPr lang="en-GB" sz="1000"/>
              <a:t>Henry VII.</a:t>
            </a:r>
            <a:endParaRPr lang="en-GB" sz="1000" dirty="0"/>
          </a:p>
        </p:txBody>
      </p:sp>
      <p:pic>
        <p:nvPicPr>
          <p:cNvPr id="1028" name="Picture 4" descr="Image result for tudors king henry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128585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56975" y="1700808"/>
            <a:ext cx="334786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2. Who was Christopher Columbus?</a:t>
            </a:r>
          </a:p>
          <a:p>
            <a:r>
              <a:rPr lang="en-GB" sz="1000" dirty="0"/>
              <a:t>He was the explorer who is credited for discovering America after a long voyage at sea. His discoveries and expeditions led to a period of exploration and discoveries of many countries around the world.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6974" y="2562582"/>
            <a:ext cx="334786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3. Who was Sir Francis Drake?</a:t>
            </a:r>
          </a:p>
          <a:p>
            <a:r>
              <a:rPr lang="en-GB" sz="1000" dirty="0"/>
              <a:t>He was the first Englishman to sail around the world, which he did (1577 - 1580) in his ship The Golden Hinde. He was a brave sailor, adventurer and navigator. Drake was as famous in his own lifetime as David Beckham is today.</a:t>
            </a:r>
          </a:p>
        </p:txBody>
      </p:sp>
      <p:pic>
        <p:nvPicPr>
          <p:cNvPr id="1030" name="Picture 6" descr="Sir Francis Dra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38" y="27893"/>
            <a:ext cx="699308" cy="90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plorer of the New World Christopher Columb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1076"/>
            <a:ext cx="727281" cy="90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79718"/>
              </p:ext>
            </p:extLst>
          </p:nvPr>
        </p:nvGraphicFramePr>
        <p:xfrm>
          <a:off x="4452883" y="3861048"/>
          <a:ext cx="2351365" cy="2633907"/>
        </p:xfrm>
        <a:graphic>
          <a:graphicData uri="http://schemas.openxmlformats.org/drawingml/2006/table">
            <a:tbl>
              <a:tblPr/>
              <a:tblGrid>
                <a:gridCol w="3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1485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Henry Tudor wins The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6"/>
                        </a:rPr>
                        <a:t>War of the Roses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6"/>
                        </a:rPr>
                        <a:t>Battle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and is crowned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7"/>
                        </a:rPr>
                        <a:t>Henry VII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1485-1509</a:t>
                      </a:r>
                      <a:r>
                        <a:rPr lang="en-GB" sz="600" b="1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Reign of King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8"/>
                        </a:rPr>
                        <a:t>Henry VII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  <a:p>
                      <a:endParaRPr lang="en-GB" sz="600" b="0" i="0" u="none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1492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Christopher Columbus discovered the West Indies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1497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John Cabot, the Italian-born English explorer, discovered Newfoundland. He was the first European to reach there since the Vikings.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Christopher Columbus discovered Trinidad in the Caribbean Sea.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1499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A plague epidemic killed thousands of people in London.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31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1509 - 1547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21 April 1509</a:t>
                      </a:r>
                      <a:b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Henry VII died and his son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8"/>
                        </a:rPr>
                        <a:t>Henry VIII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succeeds to the throne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1524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2.3 million. 6% of the population lived in towns. 3% in London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1535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The first Bible printed in English is placed in Churches.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73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1541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is now 2.7 million.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1547-1553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28 January 1547</a:t>
                      </a:r>
                      <a:b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9"/>
                        </a:rPr>
                        <a:t>Edward Vl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becomes king </a:t>
                      </a:r>
                    </a:p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Many new schools and colleges founded.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23 September 1548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The Book of Common Prayer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99977"/>
              </p:ext>
            </p:extLst>
          </p:nvPr>
        </p:nvGraphicFramePr>
        <p:xfrm>
          <a:off x="6892647" y="3933056"/>
          <a:ext cx="2143849" cy="2575954"/>
        </p:xfrm>
        <a:graphic>
          <a:graphicData uri="http://schemas.openxmlformats.org/drawingml/2006/table">
            <a:tbl>
              <a:tblPr/>
              <a:tblGrid>
                <a:gridCol w="34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6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1558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17 November 1558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0"/>
                        </a:rPr>
                        <a:t>Elizabeth I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begins her 45 year reign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1569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3.2 million.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1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1570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1"/>
                        </a:rPr>
                        <a:t>Sir Francis Drake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sets sail for his first voyage to the West Indies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4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1577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Drake completes his voyage to go around the world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1585-1604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England and Spain at war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548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1588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The </a:t>
                      </a: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1"/>
                        </a:rPr>
                        <a:t>Armada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fleet of Philip II of Spain attempts to invade England, but is defeated 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487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1591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First performance of a play by William Shakespeare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61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1603</a:t>
                      </a: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24 March 1603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7"/>
                        </a:rPr>
                        <a:t>Queen Elizabeth I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died. King James of Scotland becomes the first Stuart king of England. 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End of Tudor Times 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433527" y="3407464"/>
            <a:ext cx="313194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u="sng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Tudor timeline of events   (1485 – 1603)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6974" y="20332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23144" y="-80962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30137" y="-44246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227337" y="4529623"/>
            <a:ext cx="388439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What was it like living during the Tudor times?</a:t>
            </a:r>
            <a:r>
              <a:rPr kumimoji="0" lang="en-US" altLang="en-US" sz="8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8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Life had many problems. Towns were becoming overcrowded, roads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were muddy tracks and travelling was difficult. </a:t>
            </a:r>
            <a:r>
              <a:rPr kumimoji="0" lang="en-US" altLang="en-US" sz="800" b="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The overcrowding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caused danger from fire and disease like </a:t>
            </a:r>
            <a:r>
              <a:rPr lang="en-US" altLang="en-US" sz="800" dirty="0">
                <a:latin typeface="Comic Sans MS" panose="030F0702030302020204" pitchFamily="66" charset="0"/>
              </a:rPr>
              <a:t>the plague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What did the Tudors do for Britain?</a:t>
            </a:r>
            <a:r>
              <a:rPr kumimoji="0" lang="en-US" altLang="en-US" sz="8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8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During 118 years of Tudor rule, England became richer than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ever before. 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the country became wealthier, towns grew, beautiful houses were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built and </a:t>
            </a:r>
            <a:r>
              <a:rPr lang="en-US" altLang="en-US" sz="800" dirty="0">
                <a:latin typeface="Comic Sans MS" panose="030F0702030302020204" pitchFamily="66" charset="0"/>
              </a:rPr>
              <a:t>schools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 and colleges were set up. 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Arts and crafts flourished too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and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England became home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to 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reat painters, writers and musicians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3366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>
              <a:solidFill>
                <a:srgbClr val="003366"/>
              </a:solidFill>
              <a:latin typeface="Comic Sans MS" panose="030F0702030302020204" pitchFamily="66" charset="0"/>
            </a:endParaRPr>
          </a:p>
          <a:p>
            <a:pPr lvl="0" eaLnBrk="0" hangingPunct="0"/>
            <a:r>
              <a:rPr lang="en-GB" sz="8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impact has Tudor exploration had on our lives today?</a:t>
            </a:r>
          </a:p>
          <a:p>
            <a:r>
              <a:rPr lang="en-GB" sz="800" dirty="0"/>
              <a:t>More trade with different countries             Discovery of tobacco</a:t>
            </a:r>
          </a:p>
          <a:p>
            <a:r>
              <a:rPr lang="en-GB" sz="800" dirty="0"/>
              <a:t>Discovery of potatoes and maize               Better knowledge of the world</a:t>
            </a:r>
          </a:p>
          <a:p>
            <a:r>
              <a:rPr lang="en-GB" sz="800" dirty="0"/>
              <a:t>Colonising other countries                          More accurate maps</a:t>
            </a:r>
          </a:p>
          <a:p>
            <a:r>
              <a:rPr lang="en-GB" sz="800" dirty="0"/>
              <a:t>Better ship building                                     Vocabulary/language</a:t>
            </a:r>
          </a:p>
          <a:p>
            <a:r>
              <a:rPr lang="en-GB" sz="800" dirty="0"/>
              <a:t>Better navigation</a:t>
            </a:r>
          </a:p>
        </p:txBody>
      </p:sp>
      <p:pic>
        <p:nvPicPr>
          <p:cNvPr id="1047" name="Picture 23" descr="http://www.primaryhomeworkhelp.co.uk/tudors/images/trus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705" y="2087547"/>
            <a:ext cx="885935" cy="85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261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8052</TotalTime>
  <Words>727</Words>
  <Application>Microsoft Macintosh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Verdana</vt:lpstr>
      <vt:lpstr>Office Theme</vt:lpstr>
      <vt:lpstr>Tudor Explorers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Tudor Explorers</dc:title>
  <dc:creator>V Leach</dc:creator>
  <cp:lastModifiedBy>Victoria Reid</cp:lastModifiedBy>
  <cp:revision>14</cp:revision>
  <cp:lastPrinted>2023-03-23T11:06:20Z</cp:lastPrinted>
  <dcterms:created xsi:type="dcterms:W3CDTF">2020-01-07T22:09:15Z</dcterms:created>
  <dcterms:modified xsi:type="dcterms:W3CDTF">2024-03-12T20:46:42Z</dcterms:modified>
</cp:coreProperties>
</file>