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75" d="100"/>
          <a:sy n="75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80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9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5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89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40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9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6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72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8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5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D65F-61F5-4E92-9E67-68ABEC1BD235}" type="datetimeFigureOut">
              <a:rPr lang="en-GB" smtClean="0"/>
              <a:t>13/03/2024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CD87-C13D-4D17-AC5D-53C98DDE8B1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6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 Leach\AppData\Local\Microsoft\Windows\INetCache\IE\53T3AT3I\Hadleigh_-_Deanery_Tower[1]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511" y="711437"/>
            <a:ext cx="4615167" cy="614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V Leach\AppData\Local\Microsoft\Windows\INetCache\IE\53T3AT3I\king-henry-viii[1]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11437"/>
            <a:ext cx="4394511" cy="614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10164"/>
              </p:ext>
            </p:extLst>
          </p:nvPr>
        </p:nvGraphicFramePr>
        <p:xfrm>
          <a:off x="251520" y="980728"/>
          <a:ext cx="8568953" cy="472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7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Geography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If you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could go on a voyage, where would you go? Show your route on a world map and label the countries that you would pass through.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Get active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Create a treasure hunt and leave clues for family or friends to solve. Who can complete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the challenge in the quickest time?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 </a:t>
                      </a: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an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acrostic poem for Sir Francis Drake who was the first man to voyage the world.</a:t>
                      </a:r>
                      <a:endParaRPr lang="en-GB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job advertisement for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job on-board a sailing ship. What skills would the right person need for travelling the world? What benefits would they get from working for you?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0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your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art skills to create a portrait of a famous explorer.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Add different mark making techniques to create shading.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Who will you select?</a:t>
                      </a: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Literacy/Fun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 word bank of words linked to the Tudor times of 1485-1603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Use these words create a fun word search for others to complete.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Maths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rap/ song to help someone learn their 7 times tables.- use YouTube or BBC Bitesize for inspiration. 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Art/Literacy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u="sng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create your own comic story, which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involves terrifying sea monsters and tales of brave, heroic sailors?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9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ICT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fact file to display interesting facts about King Henry VIII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Free style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Can you create your own menu for a feast with King Henry VIII? Which items of food would you all enjoy?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Literacy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Write a recount of something exciting you have done over the </a:t>
                      </a:r>
                      <a:r>
                        <a:rPr lang="en-GB" sz="1000" b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Easter holidays.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54635" marR="546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sng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u="non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Create a Tudor Rose using any of the art skills we use in school such as textiles, digital art, drawing, collage or painting.</a:t>
                      </a:r>
                    </a:p>
                  </a:txBody>
                  <a:tcPr marL="54635" marR="546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5733256"/>
            <a:ext cx="8640960" cy="90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What?</a:t>
            </a:r>
            <a:r>
              <a:rPr lang="en-GB" sz="1200" u="sng" dirty="0">
                <a:solidFill>
                  <a:srgbClr val="1C1C1C"/>
                </a:solidFill>
                <a:effectLst/>
                <a:latin typeface="Lucida Handwriting"/>
                <a:ea typeface="Calibri"/>
                <a:cs typeface="Times New Roman"/>
              </a:rPr>
              <a:t>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You can choose as many tasks as you like, making sure you take photos or record any writing. If you need a book or </a:t>
            </a:r>
          </a:p>
          <a:p>
            <a:pPr algn="just">
              <a:spcAft>
                <a:spcPts val="1000"/>
              </a:spcAft>
            </a:pP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paper to write  on, just ask! Some tasks are more of a challenge, if you do a good job you can earn extra diddy-dots!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  <a:p>
            <a:pPr>
              <a:spcAft>
                <a:spcPts val="1000"/>
              </a:spcAft>
            </a:pPr>
            <a:r>
              <a:rPr lang="en-GB" sz="1200" b="1" u="sng" dirty="0">
                <a:solidFill>
                  <a:srgbClr val="C00000"/>
                </a:solidFill>
                <a:ea typeface="Calibri"/>
                <a:cs typeface="Times New Roman"/>
              </a:rPr>
              <a:t>When? 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Return for  marking and a reward on Monday 20</a:t>
            </a:r>
            <a:r>
              <a:rPr lang="en-GB" sz="1200" b="1" baseline="30000" dirty="0">
                <a:solidFill>
                  <a:srgbClr val="C00000"/>
                </a:solidFill>
                <a:ea typeface="Calibri"/>
                <a:cs typeface="Times New Roman"/>
              </a:rPr>
              <a:t>th</a:t>
            </a:r>
            <a:r>
              <a:rPr lang="en-GB" sz="1200" b="1" dirty="0">
                <a:solidFill>
                  <a:srgbClr val="C00000"/>
                </a:solidFill>
                <a:ea typeface="Calibri"/>
                <a:cs typeface="Times New Roman"/>
              </a:rPr>
              <a:t> May 2024.</a:t>
            </a:r>
            <a:endParaRPr lang="en-GB" sz="12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14980"/>
            <a:ext cx="8784976" cy="714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smtClean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Sapphire</a:t>
            </a:r>
            <a:r>
              <a:rPr lang="en-GB" sz="1500" u="sng" smtClean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 </a:t>
            </a: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Homework – Summer 1</a:t>
            </a:r>
            <a:endParaRPr lang="en-GB" sz="1500" u="sng" dirty="0">
              <a:solidFill>
                <a:srgbClr val="000000"/>
              </a:solidFill>
              <a:latin typeface="Arial Black"/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en-GB" sz="1500" u="sng" dirty="0">
                <a:solidFill>
                  <a:srgbClr val="000000"/>
                </a:solidFill>
                <a:effectLst/>
                <a:latin typeface="Arial Black"/>
                <a:ea typeface="Calibri"/>
                <a:cs typeface="Times New Roman"/>
              </a:rPr>
              <a:t>This term our topic is all about </a:t>
            </a:r>
            <a:r>
              <a:rPr lang="en-GB" sz="1500" u="sng" dirty="0">
                <a:solidFill>
                  <a:srgbClr val="000000"/>
                </a:solidFill>
                <a:latin typeface="Arial Black"/>
                <a:ea typeface="Calibri"/>
                <a:cs typeface="Times New Roman"/>
              </a:rPr>
              <a:t>Tudor Explorers</a:t>
            </a:r>
            <a:endParaRPr lang="en-GB" sz="1500" dirty="0">
              <a:solidFill>
                <a:srgbClr val="1C1C1C"/>
              </a:solidFill>
              <a:effectLst/>
              <a:latin typeface="SF Cartoonist Hand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17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9301</TotalTime>
  <Words>378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Comic Sans MS</vt:lpstr>
      <vt:lpstr>Lucida Handwriting</vt:lpstr>
      <vt:lpstr>SF Cartoonist Hand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admin</cp:lastModifiedBy>
  <cp:revision>42</cp:revision>
  <cp:lastPrinted>2023-03-21T16:02:31Z</cp:lastPrinted>
  <dcterms:created xsi:type="dcterms:W3CDTF">2019-02-13T22:07:14Z</dcterms:created>
  <dcterms:modified xsi:type="dcterms:W3CDTF">2024-03-13T08:20:50Z</dcterms:modified>
</cp:coreProperties>
</file>