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4211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80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935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528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89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40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98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06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15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72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38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05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D65F-61F5-4E92-9E67-68ABEC1BD235}" type="datetimeFigureOut">
              <a:rPr lang="en-GB" smtClean="0"/>
              <a:t>07/05/2025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4CD87-C13D-4D17-AC5D-53C98DDE8B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67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V Leach\AppData\Local\Microsoft\Windows\INetCache\IE\YE2LI9IW\Anonymous-simple-weather-symbols-8[1]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841427"/>
            <a:ext cx="3240360" cy="279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V Leach\AppData\Local\Microsoft\Windows\INetCache\IE\9259QDQS\Anonymous-simple-weather-symbols-1[1]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144657"/>
            <a:ext cx="3056549" cy="300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V Leach\AppData\Local\Microsoft\Windows\INetCache\IE\ZVH0DP31\Anonymous-simple-weather-symbols-13[1]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1"/>
            <a:ext cx="4752528" cy="4615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76297"/>
              </p:ext>
            </p:extLst>
          </p:nvPr>
        </p:nvGraphicFramePr>
        <p:xfrm>
          <a:off x="251520" y="980728"/>
          <a:ext cx="8568953" cy="5049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4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Geography </a:t>
                      </a:r>
                      <a:endParaRPr lang="en-GB" sz="1000" b="1" u="sng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Draw a diagram of the water cycle with detailed annotations of each stage.  Colour in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your work beautifully to show off your diagrams. </a:t>
                      </a:r>
                      <a:endParaRPr lang="en-GB" sz="1000" b="1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Get active </a:t>
                      </a:r>
                      <a:endParaRPr lang="en-GB" sz="1000" b="1" u="sng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Teach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yourself different yoga poses. Use YouTube to watch how they are done.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Ask your adult to take a photo of you once you’ve mastered the new positions.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Geography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none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What</a:t>
                      </a:r>
                      <a:r>
                        <a:rPr lang="en-GB" sz="1000" b="1" u="none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is the difference between weather and climate?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none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a poster which will  help </a:t>
                      </a:r>
                      <a:r>
                        <a:rPr lang="en-GB" sz="1000" b="1" u="none" baseline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you to remember them.</a:t>
                      </a:r>
                      <a:endParaRPr lang="en-GB" sz="1000" b="1" u="none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.</a:t>
                      </a:r>
                      <a:endParaRPr lang="en-GB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none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Imagine</a:t>
                      </a:r>
                      <a:r>
                        <a:rPr lang="en-GB" sz="1000" b="1" u="none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you are in the middle of a severe storm and stuck in the woods with your friends. How do you stay safe? How do you get home?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none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 a short story and include speech from different characters as your target. </a:t>
                      </a:r>
                      <a:endParaRPr lang="en-GB" sz="1000" b="1" u="none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4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Look at a piece of art called The Great Wave By Hokusai.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Recreate this artwork in any medium you choose. I can’t wait to see what it has inspired you to create. </a:t>
                      </a: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Literacy/Fun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 bank of words with their meanings that are linked to the water cycle.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Using those words, can you create a fun word search for others to complete?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Maths </a:t>
                      </a:r>
                      <a:endParaRPr lang="en-GB" sz="1000" b="1" u="sng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 a math quiz of 20 questions with multiplication and division questions.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u="sng" dirty="0" smtClean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Art/Literacy/Geography </a:t>
                      </a:r>
                      <a:endParaRPr lang="en-GB" sz="1000" b="1" u="sng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Create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a comic strip showing the water cycle process. Turn your ocean, river, cloud and rain drops into characters to teach someone else the water cycle in a fun way. 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ICT</a:t>
                      </a:r>
                      <a:endParaRPr lang="en-GB" sz="1000" b="1" u="sng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Use Microsoft word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to type up an information fact file sheet on natural disasters linked to the weather.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Free style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Google</a:t>
                      </a: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 ‘How to make a tornado in a jar’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Can you make your own?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Literacy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Write a recount of something 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you have done over the weekend.</a:t>
                      </a: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u="sng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Science</a:t>
                      </a:r>
                      <a:r>
                        <a:rPr lang="en-GB" sz="1000" b="1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Compare the weather and climate of one country in the Southern hemisphere to that of one in the Northern hemisphere.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baseline="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Why are they different – Can you explain?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endParaRPr lang="en-GB" sz="1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54635" marR="546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1520" y="5733256"/>
            <a:ext cx="8640960" cy="94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 smtClean="0">
                <a:solidFill>
                  <a:srgbClr val="C00000"/>
                </a:solidFill>
                <a:ea typeface="Calibri"/>
                <a:cs typeface="Times New Roman"/>
              </a:rPr>
              <a:t>What</a:t>
            </a: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?</a:t>
            </a:r>
            <a:r>
              <a:rPr lang="en-GB" sz="1200" u="sng" dirty="0" smtClean="0">
                <a:solidFill>
                  <a:srgbClr val="1C1C1C"/>
                </a:solidFill>
                <a:effectLst/>
                <a:latin typeface="Lucida Handwriting"/>
                <a:ea typeface="Calibri"/>
                <a:cs typeface="Times New Roman"/>
              </a:rPr>
              <a:t>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You can choose as many tasks as you like, making sure you take photos or record any </a:t>
            </a:r>
            <a:r>
              <a:rPr lang="en-GB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writing.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I</a:t>
            </a:r>
            <a:r>
              <a:rPr lang="en-GB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f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you need a book or </a:t>
            </a:r>
            <a:endParaRPr lang="en-GB" sz="1200" b="1" dirty="0" smtClean="0">
              <a:solidFill>
                <a:srgbClr val="C00000"/>
              </a:solidFill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1000"/>
              </a:spcAft>
            </a:pPr>
            <a:r>
              <a:rPr lang="en-GB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paper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to </a:t>
            </a:r>
            <a:r>
              <a:rPr lang="en-GB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write 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on, just ask! Some tasks are more of a challenge, if you do a good job you can earn extra diddy-dots!</a:t>
            </a:r>
            <a:endParaRPr lang="en-GB" sz="1200" dirty="0" smtClean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1000"/>
              </a:spcAft>
            </a:pPr>
            <a:r>
              <a:rPr lang="en-GB" sz="1200" b="1" u="sng" dirty="0">
                <a:solidFill>
                  <a:srgbClr val="C00000"/>
                </a:solidFill>
                <a:ea typeface="Calibri"/>
                <a:cs typeface="Times New Roman"/>
              </a:rPr>
              <a:t>When</a:t>
            </a:r>
            <a:r>
              <a:rPr lang="en-GB" sz="1200" b="1" u="sng" dirty="0" smtClean="0">
                <a:solidFill>
                  <a:srgbClr val="C00000"/>
                </a:solidFill>
                <a:ea typeface="Calibri"/>
                <a:cs typeface="Times New Roman"/>
              </a:rPr>
              <a:t>? </a:t>
            </a:r>
            <a:r>
              <a:rPr lang="en-GB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Return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for </a:t>
            </a:r>
            <a:r>
              <a:rPr lang="en-GB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 marking </a:t>
            </a:r>
            <a:r>
              <a:rPr lang="en-GB" sz="1200" b="1" dirty="0">
                <a:solidFill>
                  <a:srgbClr val="C00000"/>
                </a:solidFill>
                <a:ea typeface="Calibri"/>
                <a:cs typeface="Times New Roman"/>
              </a:rPr>
              <a:t>and a </a:t>
            </a:r>
            <a:r>
              <a:rPr lang="en-GB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reward  on  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Monday 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14</a:t>
            </a:r>
            <a:r>
              <a:rPr lang="en-GB" sz="1200" b="1" baseline="30000" smtClean="0">
                <a:solidFill>
                  <a:srgbClr val="C00000"/>
                </a:solidFill>
                <a:ea typeface="Calibri"/>
                <a:cs typeface="Times New Roman"/>
              </a:rPr>
              <a:t>th</a:t>
            </a:r>
            <a:r>
              <a:rPr lang="en-GB" sz="1200" b="1" smtClean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en-GB" sz="1200" b="1" dirty="0" smtClean="0">
                <a:solidFill>
                  <a:srgbClr val="C00000"/>
                </a:solidFill>
                <a:ea typeface="Calibri"/>
                <a:cs typeface="Times New Roman"/>
              </a:rPr>
              <a:t>July.</a:t>
            </a:r>
            <a:endParaRPr lang="en-GB" sz="1200" dirty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14980"/>
            <a:ext cx="8784976" cy="714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 dirty="0" smtClean="0">
                <a:solidFill>
                  <a:srgbClr val="000000"/>
                </a:solidFill>
                <a:latin typeface="Arial Black"/>
                <a:ea typeface="Calibri"/>
                <a:cs typeface="Times New Roman"/>
              </a:rPr>
              <a:t>Jade</a:t>
            </a:r>
            <a:r>
              <a:rPr lang="en-GB" sz="1500" u="sng" dirty="0" smtClean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 Homework – Summer 2 </a:t>
            </a:r>
            <a:endParaRPr lang="en-GB" sz="1500" u="sng" dirty="0" smtClean="0">
              <a:solidFill>
                <a:srgbClr val="000000"/>
              </a:solidFill>
              <a:latin typeface="Arial Black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1000"/>
              </a:spcAft>
            </a:pPr>
            <a:r>
              <a:rPr lang="en-GB" sz="1500" u="sng" dirty="0" smtClean="0">
                <a:solidFill>
                  <a:srgbClr val="000000"/>
                </a:solidFill>
                <a:effectLst/>
                <a:latin typeface="Arial Black"/>
                <a:ea typeface="Calibri"/>
                <a:cs typeface="Times New Roman"/>
              </a:rPr>
              <a:t>This term our topic is called Water and the Weather</a:t>
            </a:r>
            <a:endParaRPr lang="en-GB" sz="1500" dirty="0" smtClean="0">
              <a:solidFill>
                <a:srgbClr val="1C1C1C"/>
              </a:solidFill>
              <a:effectLst/>
              <a:latin typeface="SF Cartoonist Hand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1781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9942</TotalTime>
  <Words>413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Calibri</vt:lpstr>
      <vt:lpstr>Comic Sans MS</vt:lpstr>
      <vt:lpstr>Lucida Handwriting</vt:lpstr>
      <vt:lpstr>SF Cartoonist Hand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 Leach</dc:creator>
  <cp:lastModifiedBy>Emma Kevitt</cp:lastModifiedBy>
  <cp:revision>57</cp:revision>
  <cp:lastPrinted>2024-05-21T06:23:56Z</cp:lastPrinted>
  <dcterms:created xsi:type="dcterms:W3CDTF">2019-02-13T22:07:14Z</dcterms:created>
  <dcterms:modified xsi:type="dcterms:W3CDTF">2025-05-07T09:18:33Z</dcterms:modified>
</cp:coreProperties>
</file>